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3"/>
  </p:notesMasterIdLst>
  <p:sldIdLst>
    <p:sldId id="505" r:id="rId2"/>
    <p:sldId id="417" r:id="rId3"/>
    <p:sldId id="506" r:id="rId4"/>
    <p:sldId id="509" r:id="rId5"/>
    <p:sldId id="508" r:id="rId6"/>
    <p:sldId id="507" r:id="rId7"/>
    <p:sldId id="454" r:id="rId8"/>
    <p:sldId id="446" r:id="rId9"/>
    <p:sldId id="424" r:id="rId10"/>
    <p:sldId id="451" r:id="rId11"/>
    <p:sldId id="453" r:id="rId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5BAC"/>
    <a:srgbClr val="9D873E"/>
    <a:srgbClr val="2248E7"/>
    <a:srgbClr val="1E3FC1"/>
    <a:srgbClr val="162E87"/>
    <a:srgbClr val="263F5D"/>
    <a:srgbClr val="681D67"/>
    <a:srgbClr val="0E5098"/>
    <a:srgbClr val="D7B855"/>
    <a:srgbClr val="11529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666" autoAdjust="0"/>
    <p:restoredTop sz="80847" autoAdjust="0"/>
  </p:normalViewPr>
  <p:slideViewPr>
    <p:cSldViewPr snapToGrid="0" snapToObjects="1">
      <p:cViewPr>
        <p:scale>
          <a:sx n="75" d="100"/>
          <a:sy n="75" d="100"/>
        </p:scale>
        <p:origin x="2124" y="504"/>
      </p:cViewPr>
      <p:guideLst>
        <p:guide orient="horz" pos="2160"/>
        <p:guide pos="2880"/>
      </p:guideLst>
    </p:cSldViewPr>
  </p:slideViewPr>
  <p:notesTextViewPr>
    <p:cViewPr>
      <p:scale>
        <a:sx n="95" d="100"/>
        <a:sy n="9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D1840F-45A3-2C45-ABE0-569B3C2F1BCC}" type="datetimeFigureOut">
              <a:rPr lang="en-US" smtClean="0"/>
              <a:t>5/8/2015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732F8D-3EEB-8E4C-BBC4-87DEFBB745A3}" type="slidenum">
              <a:rPr lang="en-US" smtClean="0"/>
              <a:t>‹#›</a:t>
            </a:fld>
            <a:endParaRPr lang="en-US"/>
          </a:p>
        </p:txBody>
      </p:sp>
    </p:spTree>
    <p:extLst>
      <p:ext uri="{BB962C8B-B14F-4D97-AF65-F5344CB8AC3E}">
        <p14:creationId xmlns:p14="http://schemas.microsoft.com/office/powerpoint/2010/main" val="216533483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732F8D-3EEB-8E4C-BBC4-87DEFBB745A3}" type="slidenum">
              <a:rPr lang="en-US" smtClean="0"/>
              <a:t>1</a:t>
            </a:fld>
            <a:endParaRPr lang="en-US"/>
          </a:p>
        </p:txBody>
      </p:sp>
    </p:spTree>
    <p:extLst>
      <p:ext uri="{BB962C8B-B14F-4D97-AF65-F5344CB8AC3E}">
        <p14:creationId xmlns:p14="http://schemas.microsoft.com/office/powerpoint/2010/main" val="3790338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732F8D-3EEB-8E4C-BBC4-87DEFBB745A3}" type="slidenum">
              <a:rPr lang="en-US" smtClean="0"/>
              <a:t>2</a:t>
            </a:fld>
            <a:endParaRPr lang="en-US"/>
          </a:p>
        </p:txBody>
      </p:sp>
    </p:spTree>
    <p:extLst>
      <p:ext uri="{BB962C8B-B14F-4D97-AF65-F5344CB8AC3E}">
        <p14:creationId xmlns:p14="http://schemas.microsoft.com/office/powerpoint/2010/main" val="3790338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732F8D-3EEB-8E4C-BBC4-87DEFBB745A3}" type="slidenum">
              <a:rPr lang="en-US" smtClean="0"/>
              <a:t>3</a:t>
            </a:fld>
            <a:endParaRPr lang="en-US"/>
          </a:p>
        </p:txBody>
      </p:sp>
    </p:spTree>
    <p:extLst>
      <p:ext uri="{BB962C8B-B14F-4D97-AF65-F5344CB8AC3E}">
        <p14:creationId xmlns:p14="http://schemas.microsoft.com/office/powerpoint/2010/main" val="2983546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732F8D-3EEB-8E4C-BBC4-87DEFBB745A3}" type="slidenum">
              <a:rPr lang="en-US" smtClean="0"/>
              <a:t>4</a:t>
            </a:fld>
            <a:endParaRPr lang="en-US"/>
          </a:p>
        </p:txBody>
      </p:sp>
    </p:spTree>
    <p:extLst>
      <p:ext uri="{BB962C8B-B14F-4D97-AF65-F5344CB8AC3E}">
        <p14:creationId xmlns:p14="http://schemas.microsoft.com/office/powerpoint/2010/main" val="1878404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732F8D-3EEB-8E4C-BBC4-87DEFBB745A3}" type="slidenum">
              <a:rPr lang="en-US" smtClean="0"/>
              <a:t>5</a:t>
            </a:fld>
            <a:endParaRPr lang="en-US"/>
          </a:p>
        </p:txBody>
      </p:sp>
    </p:spTree>
    <p:extLst>
      <p:ext uri="{BB962C8B-B14F-4D97-AF65-F5344CB8AC3E}">
        <p14:creationId xmlns:p14="http://schemas.microsoft.com/office/powerpoint/2010/main" val="2124545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732F8D-3EEB-8E4C-BBC4-87DEFBB745A3}" type="slidenum">
              <a:rPr lang="en-US" smtClean="0"/>
              <a:t>9</a:t>
            </a:fld>
            <a:endParaRPr lang="en-US"/>
          </a:p>
        </p:txBody>
      </p:sp>
    </p:spTree>
    <p:extLst>
      <p:ext uri="{BB962C8B-B14F-4D97-AF65-F5344CB8AC3E}">
        <p14:creationId xmlns:p14="http://schemas.microsoft.com/office/powerpoint/2010/main" val="369002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smtClean="0"/>
              <a:t>lower plot shows the control</a:t>
            </a:r>
            <a:r>
              <a:rPr lang="en-US" baseline="0" dirty="0" smtClean="0"/>
              <a:t> effort, which illustrates two important points: First, the fluctuating signal provides impetus for the use of a closed-loop controller.  The number of spikes that a stimulus can evoke is variable and conditioned on past history.  Using a closed-loop controller allows the stimulus to be adjusted to account for these differences in stimulation efficacy.  The second important point here is that while the controller is fluctuating, relatively little effort is needed to hold firing rate at this elevated </a:t>
            </a:r>
            <a:r>
              <a:rPr lang="en-US" baseline="0" dirty="0" err="1" smtClean="0"/>
              <a:t>setpoint</a:t>
            </a:r>
            <a:r>
              <a:rPr lang="en-US" baseline="0" dirty="0" smtClean="0"/>
              <a:t> for 12 hours.</a:t>
            </a:r>
          </a:p>
          <a:p>
            <a:endParaRPr lang="en-US" baseline="0" dirty="0" smtClean="0"/>
          </a:p>
          <a:p>
            <a:r>
              <a:rPr lang="en-US" baseline="0" dirty="0" smtClean="0"/>
              <a:t>For our synaptic scaling experiments, we’ve been able to use this controller to precisely restore spiking activity during a CNQX treatment.</a:t>
            </a:r>
            <a:endParaRPr lang="en-US" dirty="0"/>
          </a:p>
        </p:txBody>
      </p:sp>
      <p:sp>
        <p:nvSpPr>
          <p:cNvPr id="4" name="Slide Number Placeholder 3"/>
          <p:cNvSpPr>
            <a:spLocks noGrp="1"/>
          </p:cNvSpPr>
          <p:nvPr>
            <p:ph type="sldNum" sz="quarter" idx="10"/>
          </p:nvPr>
        </p:nvSpPr>
        <p:spPr/>
        <p:txBody>
          <a:bodyPr/>
          <a:lstStyle/>
          <a:p>
            <a:fld id="{5B732F8D-3EEB-8E4C-BBC4-87DEFBB745A3}" type="slidenum">
              <a:rPr lang="en-US" smtClean="0"/>
              <a:t>10</a:t>
            </a:fld>
            <a:endParaRPr lang="en-US"/>
          </a:p>
        </p:txBody>
      </p:sp>
    </p:spTree>
    <p:extLst>
      <p:ext uri="{BB962C8B-B14F-4D97-AF65-F5344CB8AC3E}">
        <p14:creationId xmlns:p14="http://schemas.microsoft.com/office/powerpoint/2010/main" val="1991988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t>
            </a:r>
            <a:endParaRPr lang="en-US" dirty="0"/>
          </a:p>
        </p:txBody>
      </p:sp>
      <p:sp>
        <p:nvSpPr>
          <p:cNvPr id="4" name="Slide Number Placeholder 3"/>
          <p:cNvSpPr>
            <a:spLocks noGrp="1"/>
          </p:cNvSpPr>
          <p:nvPr>
            <p:ph type="sldNum" sz="quarter" idx="10"/>
          </p:nvPr>
        </p:nvSpPr>
        <p:spPr/>
        <p:txBody>
          <a:bodyPr/>
          <a:lstStyle/>
          <a:p>
            <a:fld id="{5B732F8D-3EEB-8E4C-BBC4-87DEFBB745A3}" type="slidenum">
              <a:rPr lang="en-US" smtClean="0"/>
              <a:t>11</a:t>
            </a:fld>
            <a:endParaRPr lang="en-US"/>
          </a:p>
        </p:txBody>
      </p:sp>
    </p:spTree>
    <p:extLst>
      <p:ext uri="{BB962C8B-B14F-4D97-AF65-F5344CB8AC3E}">
        <p14:creationId xmlns:p14="http://schemas.microsoft.com/office/powerpoint/2010/main" val="1991988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D490B525-1CD9-6E4E-85D7-C9C5F7F17734}" type="datetimeFigureOut">
              <a:rPr lang="en-US" smtClean="0"/>
              <a:t>5/8/2015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26902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D490B525-1CD9-6E4E-85D7-C9C5F7F17734}" type="datetimeFigureOut">
              <a:rPr lang="en-US" smtClean="0"/>
              <a:t>5/8/2015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94DCCC2-8E65-3B46-8F61-25F0A6C90C85}" type="slidenum">
              <a:rPr lang="en-US" smtClean="0"/>
              <a:t>‹#›</a:t>
            </a:fld>
            <a:endParaRPr lang="en-US"/>
          </a:p>
        </p:txBody>
      </p:sp>
    </p:spTree>
    <p:extLst>
      <p:ext uri="{BB962C8B-B14F-4D97-AF65-F5344CB8AC3E}">
        <p14:creationId xmlns:p14="http://schemas.microsoft.com/office/powerpoint/2010/main" val="4000785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D490B525-1CD9-6E4E-85D7-C9C5F7F17734}" type="datetimeFigureOut">
              <a:rPr lang="en-US" smtClean="0"/>
              <a:t>5/8/2015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94DCCC2-8E65-3B46-8F61-25F0A6C90C85}" type="slidenum">
              <a:rPr lang="en-US" smtClean="0"/>
              <a:t>‹#›</a:t>
            </a:fld>
            <a:endParaRPr lang="en-US"/>
          </a:p>
        </p:txBody>
      </p:sp>
    </p:spTree>
    <p:extLst>
      <p:ext uri="{BB962C8B-B14F-4D97-AF65-F5344CB8AC3E}">
        <p14:creationId xmlns:p14="http://schemas.microsoft.com/office/powerpoint/2010/main" val="19357072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0399" y="125497"/>
            <a:ext cx="3649495" cy="869950"/>
          </a:xfrm>
        </p:spPr>
        <p:txBody>
          <a:bodyPr>
            <a:normAutofit/>
          </a:bodyPr>
          <a:lstStyle>
            <a:lvl1pPr marL="0" indent="0">
              <a:buNone/>
              <a:defRPr sz="2400" b="0" i="0">
                <a:latin typeface="Helvetica Neue"/>
                <a:cs typeface="Helvetica Neue"/>
              </a:defRPr>
            </a:lvl1pPr>
          </a:lstStyle>
          <a:p>
            <a:pPr lvl="0"/>
            <a:r>
              <a:rPr lang="en-US" dirty="0" smtClean="0"/>
              <a:t>Section</a:t>
            </a:r>
            <a:endParaRPr lang="en-US" dirty="0"/>
          </a:p>
        </p:txBody>
      </p:sp>
      <p:sp>
        <p:nvSpPr>
          <p:cNvPr id="6" name="Text Placeholder 4"/>
          <p:cNvSpPr>
            <a:spLocks noGrp="1"/>
          </p:cNvSpPr>
          <p:nvPr>
            <p:ph type="body" sz="quarter" idx="12" hasCustomPrompt="1"/>
          </p:nvPr>
        </p:nvSpPr>
        <p:spPr>
          <a:xfrm>
            <a:off x="5379537" y="125497"/>
            <a:ext cx="3649495" cy="869950"/>
          </a:xfrm>
        </p:spPr>
        <p:txBody>
          <a:bodyPr>
            <a:normAutofit/>
          </a:bodyPr>
          <a:lstStyle>
            <a:lvl1pPr marL="0" indent="0" algn="r">
              <a:buNone/>
              <a:defRPr sz="2400" b="0" i="0">
                <a:latin typeface="Helvetica Neue"/>
                <a:cs typeface="Helvetica Neue"/>
              </a:defRPr>
            </a:lvl1pPr>
          </a:lstStyle>
          <a:p>
            <a:pPr lvl="0"/>
            <a:r>
              <a:rPr lang="en-US" dirty="0" smtClean="0"/>
              <a:t>Title</a:t>
            </a:r>
            <a:endParaRPr lang="en-US" dirty="0"/>
          </a:p>
        </p:txBody>
      </p:sp>
      <p:sp>
        <p:nvSpPr>
          <p:cNvPr id="8" name="Text Placeholder 7"/>
          <p:cNvSpPr>
            <a:spLocks noGrp="1"/>
          </p:cNvSpPr>
          <p:nvPr>
            <p:ph type="body" sz="quarter" idx="13" hasCustomPrompt="1"/>
          </p:nvPr>
        </p:nvSpPr>
        <p:spPr>
          <a:xfrm>
            <a:off x="120398" y="5868737"/>
            <a:ext cx="3649495" cy="909222"/>
          </a:xfrm>
        </p:spPr>
        <p:txBody>
          <a:bodyPr anchor="b">
            <a:noAutofit/>
          </a:bodyPr>
          <a:lstStyle>
            <a:lvl1pPr marL="0" indent="0">
              <a:buNone/>
              <a:defRPr sz="1400">
                <a:latin typeface="Helvetica Neue Light"/>
                <a:cs typeface="Helvetica Neue Light"/>
              </a:defRPr>
            </a:lvl1pPr>
            <a:lvl2pPr marL="457200" indent="0">
              <a:buNone/>
              <a:defRPr sz="1400">
                <a:latin typeface="Helvetica Neue Light"/>
                <a:cs typeface="Helvetica Neue Light"/>
              </a:defRPr>
            </a:lvl2pPr>
            <a:lvl3pPr marL="914400" indent="0">
              <a:buNone/>
              <a:defRPr sz="1400">
                <a:latin typeface="Helvetica Neue Light"/>
                <a:cs typeface="Helvetica Neue Light"/>
              </a:defRPr>
            </a:lvl3pPr>
            <a:lvl4pPr marL="1371600" indent="0">
              <a:buNone/>
              <a:defRPr sz="1400">
                <a:latin typeface="Helvetica Neue Light"/>
                <a:cs typeface="Helvetica Neue Light"/>
              </a:defRPr>
            </a:lvl4pPr>
            <a:lvl5pPr marL="1828800" indent="0">
              <a:buNone/>
              <a:defRPr sz="1400">
                <a:latin typeface="Helvetica Neue Light"/>
                <a:cs typeface="Helvetica Neue Light"/>
              </a:defRPr>
            </a:lvl5pPr>
          </a:lstStyle>
          <a:p>
            <a:pPr lvl="0"/>
            <a:r>
              <a:rPr lang="en-US" dirty="0" smtClean="0"/>
              <a:t>Abbreviations</a:t>
            </a:r>
            <a:endParaRPr lang="en-US" dirty="0"/>
          </a:p>
        </p:txBody>
      </p:sp>
      <p:sp>
        <p:nvSpPr>
          <p:cNvPr id="10" name="Text Placeholder 9"/>
          <p:cNvSpPr>
            <a:spLocks noGrp="1"/>
          </p:cNvSpPr>
          <p:nvPr>
            <p:ph type="body" sz="quarter" idx="14" hasCustomPrompt="1"/>
          </p:nvPr>
        </p:nvSpPr>
        <p:spPr>
          <a:xfrm>
            <a:off x="5379537" y="5868737"/>
            <a:ext cx="3649495" cy="909221"/>
          </a:xfrm>
        </p:spPr>
        <p:txBody>
          <a:bodyPr anchor="b">
            <a:noAutofit/>
          </a:bodyPr>
          <a:lstStyle>
            <a:lvl1pPr marL="0" indent="0" algn="r">
              <a:buNone/>
              <a:defRPr sz="1400">
                <a:latin typeface="Helvetica Neue Light"/>
                <a:cs typeface="Helvetica Neue Light"/>
              </a:defRPr>
            </a:lvl1pPr>
            <a:lvl2pPr marL="457200" indent="0">
              <a:buNone/>
              <a:defRPr sz="1400">
                <a:latin typeface="Helvetica Neue Light"/>
                <a:cs typeface="Helvetica Neue Light"/>
              </a:defRPr>
            </a:lvl2pPr>
            <a:lvl3pPr marL="914400" indent="0">
              <a:buNone/>
              <a:defRPr sz="1400">
                <a:latin typeface="Helvetica Neue Light"/>
                <a:cs typeface="Helvetica Neue Light"/>
              </a:defRPr>
            </a:lvl3pPr>
            <a:lvl4pPr marL="1371600" indent="0">
              <a:buNone/>
              <a:defRPr sz="1400">
                <a:latin typeface="Helvetica Neue Light"/>
                <a:cs typeface="Helvetica Neue Light"/>
              </a:defRPr>
            </a:lvl4pPr>
            <a:lvl5pPr marL="1828800" indent="0">
              <a:buNone/>
              <a:defRPr sz="1400">
                <a:latin typeface="Helvetica Neue Light"/>
                <a:cs typeface="Helvetica Neue Light"/>
              </a:defRPr>
            </a:lvl5pPr>
          </a:lstStyle>
          <a:p>
            <a:pPr lvl="0"/>
            <a:r>
              <a:rPr lang="en-US" dirty="0" smtClean="0"/>
              <a:t>Citations</a:t>
            </a:r>
            <a:endParaRPr lang="en-US" dirty="0"/>
          </a:p>
        </p:txBody>
      </p:sp>
    </p:spTree>
    <p:extLst>
      <p:ext uri="{BB962C8B-B14F-4D97-AF65-F5344CB8AC3E}">
        <p14:creationId xmlns:p14="http://schemas.microsoft.com/office/powerpoint/2010/main" val="301795062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4"/>
          <p:cNvSpPr>
            <a:spLocks noGrp="1"/>
          </p:cNvSpPr>
          <p:nvPr>
            <p:ph type="body" sz="quarter" idx="11" hasCustomPrompt="1"/>
          </p:nvPr>
        </p:nvSpPr>
        <p:spPr>
          <a:xfrm>
            <a:off x="120399" y="125497"/>
            <a:ext cx="3649495" cy="869950"/>
          </a:xfrm>
        </p:spPr>
        <p:txBody>
          <a:bodyPr>
            <a:normAutofit/>
          </a:bodyPr>
          <a:lstStyle>
            <a:lvl1pPr marL="0" indent="0">
              <a:buNone/>
              <a:defRPr sz="2400" b="0" i="0">
                <a:latin typeface="Helvetica Neue"/>
                <a:cs typeface="Helvetica Neue"/>
              </a:defRPr>
            </a:lvl1pPr>
          </a:lstStyle>
          <a:p>
            <a:pPr lvl="0"/>
            <a:r>
              <a:rPr lang="en-US" dirty="0" smtClean="0"/>
              <a:t>Section</a:t>
            </a:r>
            <a:endParaRPr lang="en-US" dirty="0"/>
          </a:p>
        </p:txBody>
      </p:sp>
      <p:sp>
        <p:nvSpPr>
          <p:cNvPr id="5" name="Text Placeholder 4"/>
          <p:cNvSpPr>
            <a:spLocks noGrp="1"/>
          </p:cNvSpPr>
          <p:nvPr>
            <p:ph type="body" sz="quarter" idx="12" hasCustomPrompt="1"/>
          </p:nvPr>
        </p:nvSpPr>
        <p:spPr>
          <a:xfrm>
            <a:off x="5379537" y="125497"/>
            <a:ext cx="3649495" cy="869950"/>
          </a:xfrm>
        </p:spPr>
        <p:txBody>
          <a:bodyPr>
            <a:normAutofit/>
          </a:bodyPr>
          <a:lstStyle>
            <a:lvl1pPr marL="0" indent="0" algn="r">
              <a:buNone/>
              <a:defRPr sz="2400" b="0" i="0">
                <a:latin typeface="Helvetica Neue"/>
                <a:cs typeface="Helvetica Neue"/>
              </a:defRPr>
            </a:lvl1pPr>
          </a:lstStyle>
          <a:p>
            <a:pPr lvl="0"/>
            <a:r>
              <a:rPr lang="en-US" dirty="0" smtClean="0"/>
              <a:t>Title</a:t>
            </a:r>
            <a:endParaRPr lang="en-US" dirty="0"/>
          </a:p>
        </p:txBody>
      </p:sp>
      <p:sp>
        <p:nvSpPr>
          <p:cNvPr id="6" name="Text Placeholder 7"/>
          <p:cNvSpPr>
            <a:spLocks noGrp="1"/>
          </p:cNvSpPr>
          <p:nvPr>
            <p:ph type="body" sz="quarter" idx="13" hasCustomPrompt="1"/>
          </p:nvPr>
        </p:nvSpPr>
        <p:spPr>
          <a:xfrm>
            <a:off x="120398" y="5868737"/>
            <a:ext cx="3649495" cy="909222"/>
          </a:xfrm>
        </p:spPr>
        <p:txBody>
          <a:bodyPr anchor="b">
            <a:noAutofit/>
          </a:bodyPr>
          <a:lstStyle>
            <a:lvl1pPr marL="0" indent="0">
              <a:buNone/>
              <a:defRPr sz="1400">
                <a:latin typeface="Helvetica Neue Light"/>
                <a:cs typeface="Helvetica Neue Light"/>
              </a:defRPr>
            </a:lvl1pPr>
            <a:lvl2pPr marL="457200" indent="0">
              <a:buNone/>
              <a:defRPr sz="1400">
                <a:latin typeface="Helvetica Neue Light"/>
                <a:cs typeface="Helvetica Neue Light"/>
              </a:defRPr>
            </a:lvl2pPr>
            <a:lvl3pPr marL="914400" indent="0">
              <a:buNone/>
              <a:defRPr sz="1400">
                <a:latin typeface="Helvetica Neue Light"/>
                <a:cs typeface="Helvetica Neue Light"/>
              </a:defRPr>
            </a:lvl3pPr>
            <a:lvl4pPr marL="1371600" indent="0">
              <a:buNone/>
              <a:defRPr sz="1400">
                <a:latin typeface="Helvetica Neue Light"/>
                <a:cs typeface="Helvetica Neue Light"/>
              </a:defRPr>
            </a:lvl4pPr>
            <a:lvl5pPr marL="1828800" indent="0">
              <a:buNone/>
              <a:defRPr sz="1400">
                <a:latin typeface="Helvetica Neue Light"/>
                <a:cs typeface="Helvetica Neue Light"/>
              </a:defRPr>
            </a:lvl5pPr>
          </a:lstStyle>
          <a:p>
            <a:pPr lvl="0"/>
            <a:r>
              <a:rPr lang="en-US" dirty="0" smtClean="0"/>
              <a:t>Abbreviations</a:t>
            </a:r>
            <a:endParaRPr lang="en-US" dirty="0"/>
          </a:p>
        </p:txBody>
      </p:sp>
      <p:sp>
        <p:nvSpPr>
          <p:cNvPr id="7" name="Text Placeholder 9"/>
          <p:cNvSpPr>
            <a:spLocks noGrp="1"/>
          </p:cNvSpPr>
          <p:nvPr>
            <p:ph type="body" sz="quarter" idx="14" hasCustomPrompt="1"/>
          </p:nvPr>
        </p:nvSpPr>
        <p:spPr>
          <a:xfrm>
            <a:off x="5379537" y="5868737"/>
            <a:ext cx="3649495" cy="909221"/>
          </a:xfrm>
        </p:spPr>
        <p:txBody>
          <a:bodyPr anchor="b">
            <a:noAutofit/>
          </a:bodyPr>
          <a:lstStyle>
            <a:lvl1pPr marL="0" indent="0" algn="r">
              <a:buNone/>
              <a:defRPr sz="1400">
                <a:latin typeface="Helvetica Neue Light"/>
                <a:cs typeface="Helvetica Neue Light"/>
              </a:defRPr>
            </a:lvl1pPr>
            <a:lvl2pPr marL="457200" indent="0">
              <a:buNone/>
              <a:defRPr sz="1400">
                <a:latin typeface="Helvetica Neue Light"/>
                <a:cs typeface="Helvetica Neue Light"/>
              </a:defRPr>
            </a:lvl2pPr>
            <a:lvl3pPr marL="914400" indent="0">
              <a:buNone/>
              <a:defRPr sz="1400">
                <a:latin typeface="Helvetica Neue Light"/>
                <a:cs typeface="Helvetica Neue Light"/>
              </a:defRPr>
            </a:lvl3pPr>
            <a:lvl4pPr marL="1371600" indent="0">
              <a:buNone/>
              <a:defRPr sz="1400">
                <a:latin typeface="Helvetica Neue Light"/>
                <a:cs typeface="Helvetica Neue Light"/>
              </a:defRPr>
            </a:lvl4pPr>
            <a:lvl5pPr marL="1828800" indent="0">
              <a:buNone/>
              <a:defRPr sz="1400">
                <a:latin typeface="Helvetica Neue Light"/>
                <a:cs typeface="Helvetica Neue Light"/>
              </a:defRPr>
            </a:lvl5pPr>
          </a:lstStyle>
          <a:p>
            <a:pPr lvl="0"/>
            <a:r>
              <a:rPr lang="en-US" dirty="0" smtClean="0"/>
              <a:t>Citations</a:t>
            </a:r>
            <a:endParaRPr lang="en-US" dirty="0"/>
          </a:p>
        </p:txBody>
      </p:sp>
      <p:sp>
        <p:nvSpPr>
          <p:cNvPr id="9" name="Text Placeholder 8"/>
          <p:cNvSpPr>
            <a:spLocks noGrp="1"/>
          </p:cNvSpPr>
          <p:nvPr>
            <p:ph type="body" sz="quarter" idx="15"/>
          </p:nvPr>
        </p:nvSpPr>
        <p:spPr>
          <a:xfrm>
            <a:off x="588963" y="995447"/>
            <a:ext cx="7966075" cy="4686133"/>
          </a:xfrm>
        </p:spPr>
        <p:txBody>
          <a:bodyPr anchor="ct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1383898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120399" y="-1"/>
            <a:ext cx="8007602" cy="762001"/>
          </a:xfrm>
        </p:spPr>
        <p:txBody>
          <a:bodyPr anchor="ctr">
            <a:normAutofit/>
          </a:bodyPr>
          <a:lstStyle>
            <a:lvl1pPr marL="0" indent="0" algn="l">
              <a:buNone/>
              <a:defRPr sz="2400" b="0" i="0">
                <a:latin typeface="Helvetica Neue Medium"/>
                <a:cs typeface="Helvetica Neue Medium"/>
              </a:defRPr>
            </a:lvl1pPr>
          </a:lstStyle>
          <a:p>
            <a:pPr lvl="0"/>
            <a:r>
              <a:rPr lang="en-US" dirty="0" smtClean="0"/>
              <a:t>Title</a:t>
            </a:r>
            <a:endParaRPr lang="en-US" dirty="0"/>
          </a:p>
        </p:txBody>
      </p:sp>
      <p:sp>
        <p:nvSpPr>
          <p:cNvPr id="4" name="Text Placeholder 4"/>
          <p:cNvSpPr>
            <a:spLocks noGrp="1"/>
          </p:cNvSpPr>
          <p:nvPr>
            <p:ph type="body" sz="quarter" idx="11" hasCustomPrompt="1"/>
          </p:nvPr>
        </p:nvSpPr>
        <p:spPr>
          <a:xfrm>
            <a:off x="6556375" y="10024"/>
            <a:ext cx="2480676" cy="751976"/>
          </a:xfrm>
        </p:spPr>
        <p:txBody>
          <a:bodyPr anchor="t">
            <a:normAutofit/>
          </a:bodyPr>
          <a:lstStyle>
            <a:lvl1pPr marL="0" indent="0" algn="r">
              <a:buNone/>
              <a:defRPr sz="1800" b="0" i="0">
                <a:latin typeface="Helvetica Neue Light"/>
                <a:cs typeface="Helvetica Neue Light"/>
              </a:defRPr>
            </a:lvl1pPr>
          </a:lstStyle>
          <a:p>
            <a:pPr lvl="0"/>
            <a:r>
              <a:rPr lang="en-US" dirty="0" smtClean="0"/>
              <a:t>Section</a:t>
            </a:r>
            <a:endParaRPr lang="en-US" dirty="0"/>
          </a:p>
        </p:txBody>
      </p:sp>
      <p:sp>
        <p:nvSpPr>
          <p:cNvPr id="6" name="Text Placeholder 7"/>
          <p:cNvSpPr>
            <a:spLocks noGrp="1"/>
          </p:cNvSpPr>
          <p:nvPr>
            <p:ph type="body" sz="quarter" idx="13" hasCustomPrompt="1"/>
          </p:nvPr>
        </p:nvSpPr>
        <p:spPr>
          <a:xfrm>
            <a:off x="120398" y="5676064"/>
            <a:ext cx="4594477" cy="909222"/>
          </a:xfrm>
        </p:spPr>
        <p:txBody>
          <a:bodyPr anchor="b">
            <a:noAutofit/>
          </a:bodyPr>
          <a:lstStyle>
            <a:lvl1pPr marL="0" indent="0">
              <a:buNone/>
              <a:defRPr sz="1400">
                <a:latin typeface="Helvetica Neue Light"/>
                <a:cs typeface="Helvetica Neue Light"/>
              </a:defRPr>
            </a:lvl1pPr>
            <a:lvl2pPr marL="457200" indent="0">
              <a:buNone/>
              <a:defRPr sz="1400">
                <a:latin typeface="Helvetica Neue Light"/>
                <a:cs typeface="Helvetica Neue Light"/>
              </a:defRPr>
            </a:lvl2pPr>
            <a:lvl3pPr marL="914400" indent="0">
              <a:buNone/>
              <a:defRPr sz="1400">
                <a:latin typeface="Helvetica Neue Light"/>
                <a:cs typeface="Helvetica Neue Light"/>
              </a:defRPr>
            </a:lvl3pPr>
            <a:lvl4pPr marL="1371600" indent="0">
              <a:buNone/>
              <a:defRPr sz="1400">
                <a:latin typeface="Helvetica Neue Light"/>
                <a:cs typeface="Helvetica Neue Light"/>
              </a:defRPr>
            </a:lvl4pPr>
            <a:lvl5pPr marL="1828800" indent="0">
              <a:buNone/>
              <a:defRPr sz="1400">
                <a:latin typeface="Helvetica Neue Light"/>
                <a:cs typeface="Helvetica Neue Light"/>
              </a:defRPr>
            </a:lvl5pPr>
          </a:lstStyle>
          <a:p>
            <a:pPr lvl="0"/>
            <a:r>
              <a:rPr lang="en-US" dirty="0" smtClean="0"/>
              <a:t>Abbreviations</a:t>
            </a:r>
            <a:endParaRPr lang="en-US" dirty="0"/>
          </a:p>
        </p:txBody>
      </p:sp>
      <p:sp>
        <p:nvSpPr>
          <p:cNvPr id="7" name="Text Placeholder 9"/>
          <p:cNvSpPr>
            <a:spLocks noGrp="1"/>
          </p:cNvSpPr>
          <p:nvPr>
            <p:ph type="body" sz="quarter" idx="14" hasCustomPrompt="1"/>
          </p:nvPr>
        </p:nvSpPr>
        <p:spPr>
          <a:xfrm>
            <a:off x="4460876" y="5680408"/>
            <a:ext cx="4576176" cy="909221"/>
          </a:xfrm>
        </p:spPr>
        <p:txBody>
          <a:bodyPr anchor="b">
            <a:noAutofit/>
          </a:bodyPr>
          <a:lstStyle>
            <a:lvl1pPr marL="0" indent="0" algn="r">
              <a:buNone/>
              <a:defRPr sz="1400">
                <a:latin typeface="Helvetica Neue Light"/>
                <a:cs typeface="Helvetica Neue Light"/>
              </a:defRPr>
            </a:lvl1pPr>
            <a:lvl2pPr marL="457200" indent="0">
              <a:buNone/>
              <a:defRPr sz="1400">
                <a:latin typeface="Helvetica Neue Light"/>
                <a:cs typeface="Helvetica Neue Light"/>
              </a:defRPr>
            </a:lvl2pPr>
            <a:lvl3pPr marL="914400" indent="0">
              <a:buNone/>
              <a:defRPr sz="1400">
                <a:latin typeface="Helvetica Neue Light"/>
                <a:cs typeface="Helvetica Neue Light"/>
              </a:defRPr>
            </a:lvl3pPr>
            <a:lvl4pPr marL="1371600" indent="0">
              <a:buNone/>
              <a:defRPr sz="1400">
                <a:latin typeface="Helvetica Neue Light"/>
                <a:cs typeface="Helvetica Neue Light"/>
              </a:defRPr>
            </a:lvl4pPr>
            <a:lvl5pPr marL="1828800" indent="0">
              <a:buNone/>
              <a:defRPr sz="1400">
                <a:latin typeface="Helvetica Neue Light"/>
                <a:cs typeface="Helvetica Neue Light"/>
              </a:defRPr>
            </a:lvl5pPr>
          </a:lstStyle>
          <a:p>
            <a:pPr lvl="0"/>
            <a:r>
              <a:rPr lang="en-US" dirty="0" smtClean="0"/>
              <a:t>Citations</a:t>
            </a:r>
            <a:endParaRPr lang="en-US" dirty="0"/>
          </a:p>
        </p:txBody>
      </p:sp>
      <p:cxnSp>
        <p:nvCxnSpPr>
          <p:cNvPr id="13" name="Straight Connector 12"/>
          <p:cNvCxnSpPr/>
          <p:nvPr userDrawn="1"/>
        </p:nvCxnSpPr>
        <p:spPr>
          <a:xfrm>
            <a:off x="120398" y="762000"/>
            <a:ext cx="8916653"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853398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Rectangle 1"/>
          <p:cNvSpPr/>
          <p:nvPr userDrawn="1"/>
        </p:nvSpPr>
        <p:spPr>
          <a:xfrm>
            <a:off x="0" y="-2"/>
            <a:ext cx="9144000" cy="762002"/>
          </a:xfrm>
          <a:prstGeom prst="rect">
            <a:avLst/>
          </a:prstGeom>
          <a:solidFill>
            <a:schemeClr val="bg1">
              <a:lumMod val="75000"/>
              <a:alpha val="5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75000"/>
                </a:schemeClr>
              </a:solidFill>
              <a:latin typeface="Bell Gothic Std Bold"/>
              <a:cs typeface="Bell Gothic Std Bold"/>
            </a:endParaRPr>
          </a:p>
        </p:txBody>
      </p:sp>
      <p:sp>
        <p:nvSpPr>
          <p:cNvPr id="5" name="Text Placeholder 4"/>
          <p:cNvSpPr>
            <a:spLocks noGrp="1"/>
          </p:cNvSpPr>
          <p:nvPr>
            <p:ph type="body" sz="quarter" idx="12" hasCustomPrompt="1"/>
          </p:nvPr>
        </p:nvSpPr>
        <p:spPr>
          <a:xfrm>
            <a:off x="120399" y="-1"/>
            <a:ext cx="8007602" cy="762001"/>
          </a:xfrm>
        </p:spPr>
        <p:txBody>
          <a:bodyPr anchor="ctr">
            <a:normAutofit/>
          </a:bodyPr>
          <a:lstStyle>
            <a:lvl1pPr marL="0" indent="0" algn="l">
              <a:buNone/>
              <a:defRPr sz="2200" b="1" i="0">
                <a:latin typeface="Arial"/>
                <a:cs typeface="Arial"/>
              </a:defRPr>
            </a:lvl1pPr>
          </a:lstStyle>
          <a:p>
            <a:pPr lvl="0"/>
            <a:r>
              <a:rPr lang="en-US" dirty="0" smtClean="0"/>
              <a:t>Title</a:t>
            </a:r>
            <a:endParaRPr lang="en-US" dirty="0"/>
          </a:p>
        </p:txBody>
      </p:sp>
      <p:sp>
        <p:nvSpPr>
          <p:cNvPr id="6" name="Text Placeholder 7"/>
          <p:cNvSpPr>
            <a:spLocks noGrp="1"/>
          </p:cNvSpPr>
          <p:nvPr>
            <p:ph type="body" sz="quarter" idx="13" hasCustomPrompt="1"/>
          </p:nvPr>
        </p:nvSpPr>
        <p:spPr>
          <a:xfrm>
            <a:off x="120398" y="5676064"/>
            <a:ext cx="4594477" cy="909222"/>
          </a:xfrm>
        </p:spPr>
        <p:txBody>
          <a:bodyPr anchor="b">
            <a:noAutofit/>
          </a:bodyPr>
          <a:lstStyle>
            <a:lvl1pPr marL="0" indent="0">
              <a:buNone/>
              <a:defRPr sz="1400">
                <a:latin typeface="Franklin Gothic Book"/>
                <a:cs typeface="Franklin Gothic Book"/>
              </a:defRPr>
            </a:lvl1pPr>
            <a:lvl2pPr marL="457200" indent="0">
              <a:buNone/>
              <a:defRPr sz="1400">
                <a:latin typeface="Helvetica Neue Light"/>
                <a:cs typeface="Helvetica Neue Light"/>
              </a:defRPr>
            </a:lvl2pPr>
            <a:lvl3pPr marL="914400" indent="0">
              <a:buNone/>
              <a:defRPr sz="1400">
                <a:latin typeface="Helvetica Neue Light"/>
                <a:cs typeface="Helvetica Neue Light"/>
              </a:defRPr>
            </a:lvl3pPr>
            <a:lvl4pPr marL="1371600" indent="0">
              <a:buNone/>
              <a:defRPr sz="1400">
                <a:latin typeface="Helvetica Neue Light"/>
                <a:cs typeface="Helvetica Neue Light"/>
              </a:defRPr>
            </a:lvl4pPr>
            <a:lvl5pPr marL="1828800" indent="0">
              <a:buNone/>
              <a:defRPr sz="1400">
                <a:latin typeface="Helvetica Neue Light"/>
                <a:cs typeface="Helvetica Neue Light"/>
              </a:defRPr>
            </a:lvl5pPr>
          </a:lstStyle>
          <a:p>
            <a:pPr lvl="0"/>
            <a:r>
              <a:rPr lang="en-US" dirty="0" smtClean="0"/>
              <a:t>Abbreviations</a:t>
            </a:r>
            <a:endParaRPr lang="en-US" dirty="0"/>
          </a:p>
        </p:txBody>
      </p:sp>
      <p:sp>
        <p:nvSpPr>
          <p:cNvPr id="7" name="Text Placeholder 9"/>
          <p:cNvSpPr>
            <a:spLocks noGrp="1"/>
          </p:cNvSpPr>
          <p:nvPr>
            <p:ph type="body" sz="quarter" idx="14" hasCustomPrompt="1"/>
          </p:nvPr>
        </p:nvSpPr>
        <p:spPr>
          <a:xfrm>
            <a:off x="4460876" y="5680408"/>
            <a:ext cx="4576176" cy="909221"/>
          </a:xfrm>
        </p:spPr>
        <p:txBody>
          <a:bodyPr anchor="b">
            <a:noAutofit/>
          </a:bodyPr>
          <a:lstStyle>
            <a:lvl1pPr marL="0" indent="0" algn="r">
              <a:buNone/>
              <a:defRPr sz="1400">
                <a:latin typeface="Franklin Gothic Book"/>
                <a:cs typeface="Franklin Gothic Book"/>
              </a:defRPr>
            </a:lvl1pPr>
            <a:lvl2pPr marL="457200" indent="0">
              <a:buNone/>
              <a:defRPr sz="1400">
                <a:latin typeface="Helvetica Neue Light"/>
                <a:cs typeface="Helvetica Neue Light"/>
              </a:defRPr>
            </a:lvl2pPr>
            <a:lvl3pPr marL="914400" indent="0">
              <a:buNone/>
              <a:defRPr sz="1400">
                <a:latin typeface="Helvetica Neue Light"/>
                <a:cs typeface="Helvetica Neue Light"/>
              </a:defRPr>
            </a:lvl3pPr>
            <a:lvl4pPr marL="1371600" indent="0">
              <a:buNone/>
              <a:defRPr sz="1400">
                <a:latin typeface="Helvetica Neue Light"/>
                <a:cs typeface="Helvetica Neue Light"/>
              </a:defRPr>
            </a:lvl4pPr>
            <a:lvl5pPr marL="1828800" indent="0">
              <a:buNone/>
              <a:defRPr sz="1400">
                <a:latin typeface="Helvetica Neue Light"/>
                <a:cs typeface="Helvetica Neue Light"/>
              </a:defRPr>
            </a:lvl5pPr>
          </a:lstStyle>
          <a:p>
            <a:pPr lvl="0"/>
            <a:r>
              <a:rPr lang="en-US" dirty="0" smtClean="0"/>
              <a:t>Citations</a:t>
            </a:r>
            <a:endParaRPr lang="en-US" dirty="0"/>
          </a:p>
        </p:txBody>
      </p:sp>
    </p:spTree>
    <p:extLst>
      <p:ext uri="{BB962C8B-B14F-4D97-AF65-F5344CB8AC3E}">
        <p14:creationId xmlns:p14="http://schemas.microsoft.com/office/powerpoint/2010/main" val="51552740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Rectangle 1"/>
          <p:cNvSpPr/>
          <p:nvPr userDrawn="1"/>
        </p:nvSpPr>
        <p:spPr>
          <a:xfrm>
            <a:off x="0" y="-2"/>
            <a:ext cx="9144000" cy="762002"/>
          </a:xfrm>
          <a:prstGeom prst="rect">
            <a:avLst/>
          </a:prstGeom>
          <a:solidFill>
            <a:schemeClr val="bg1">
              <a:lumMod val="75000"/>
              <a:alpha val="5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 Placeholder 4"/>
          <p:cNvSpPr>
            <a:spLocks noGrp="1"/>
          </p:cNvSpPr>
          <p:nvPr>
            <p:ph type="body" sz="quarter" idx="12" hasCustomPrompt="1"/>
          </p:nvPr>
        </p:nvSpPr>
        <p:spPr>
          <a:xfrm>
            <a:off x="120399" y="-1"/>
            <a:ext cx="8007602" cy="762001"/>
          </a:xfrm>
        </p:spPr>
        <p:txBody>
          <a:bodyPr anchor="ctr">
            <a:normAutofit/>
          </a:bodyPr>
          <a:lstStyle>
            <a:lvl1pPr marL="0" indent="0" algn="l">
              <a:buNone/>
              <a:defRPr sz="2400" b="0" i="0">
                <a:latin typeface="Helvetica Neue Medium"/>
                <a:cs typeface="Helvetica Neue Medium"/>
              </a:defRPr>
            </a:lvl1pPr>
          </a:lstStyle>
          <a:p>
            <a:pPr lvl="0"/>
            <a:r>
              <a:rPr lang="en-US" dirty="0" smtClean="0"/>
              <a:t>Title</a:t>
            </a:r>
            <a:endParaRPr lang="en-US" dirty="0"/>
          </a:p>
        </p:txBody>
      </p:sp>
      <p:sp>
        <p:nvSpPr>
          <p:cNvPr id="4" name="Text Placeholder 4"/>
          <p:cNvSpPr>
            <a:spLocks noGrp="1"/>
          </p:cNvSpPr>
          <p:nvPr>
            <p:ph type="body" sz="quarter" idx="11" hasCustomPrompt="1"/>
          </p:nvPr>
        </p:nvSpPr>
        <p:spPr>
          <a:xfrm>
            <a:off x="6556375" y="10024"/>
            <a:ext cx="2480676" cy="751976"/>
          </a:xfrm>
        </p:spPr>
        <p:txBody>
          <a:bodyPr anchor="t">
            <a:normAutofit/>
          </a:bodyPr>
          <a:lstStyle>
            <a:lvl1pPr marL="0" indent="0" algn="r">
              <a:buNone/>
              <a:defRPr sz="1600" b="0" i="0">
                <a:solidFill>
                  <a:srgbClr val="11529E"/>
                </a:solidFill>
                <a:latin typeface="Helvetica Neue Light"/>
                <a:cs typeface="Helvetica Neue Light"/>
              </a:defRPr>
            </a:lvl1pPr>
          </a:lstStyle>
          <a:p>
            <a:pPr lvl="0"/>
            <a:r>
              <a:rPr lang="en-US" dirty="0" smtClean="0"/>
              <a:t>Section</a:t>
            </a:r>
            <a:endParaRPr lang="en-US" dirty="0"/>
          </a:p>
        </p:txBody>
      </p:sp>
      <p:sp>
        <p:nvSpPr>
          <p:cNvPr id="6" name="Text Placeholder 7"/>
          <p:cNvSpPr>
            <a:spLocks noGrp="1"/>
          </p:cNvSpPr>
          <p:nvPr>
            <p:ph type="body" sz="quarter" idx="13" hasCustomPrompt="1"/>
          </p:nvPr>
        </p:nvSpPr>
        <p:spPr>
          <a:xfrm>
            <a:off x="120398" y="5676064"/>
            <a:ext cx="4594477" cy="909222"/>
          </a:xfrm>
        </p:spPr>
        <p:txBody>
          <a:bodyPr anchor="b">
            <a:noAutofit/>
          </a:bodyPr>
          <a:lstStyle>
            <a:lvl1pPr marL="0" indent="0">
              <a:buNone/>
              <a:defRPr sz="1400">
                <a:latin typeface="Helvetica Neue Light"/>
                <a:cs typeface="Helvetica Neue Light"/>
              </a:defRPr>
            </a:lvl1pPr>
            <a:lvl2pPr marL="457200" indent="0">
              <a:buNone/>
              <a:defRPr sz="1400">
                <a:latin typeface="Helvetica Neue Light"/>
                <a:cs typeface="Helvetica Neue Light"/>
              </a:defRPr>
            </a:lvl2pPr>
            <a:lvl3pPr marL="914400" indent="0">
              <a:buNone/>
              <a:defRPr sz="1400">
                <a:latin typeface="Helvetica Neue Light"/>
                <a:cs typeface="Helvetica Neue Light"/>
              </a:defRPr>
            </a:lvl3pPr>
            <a:lvl4pPr marL="1371600" indent="0">
              <a:buNone/>
              <a:defRPr sz="1400">
                <a:latin typeface="Helvetica Neue Light"/>
                <a:cs typeface="Helvetica Neue Light"/>
              </a:defRPr>
            </a:lvl4pPr>
            <a:lvl5pPr marL="1828800" indent="0">
              <a:buNone/>
              <a:defRPr sz="1400">
                <a:latin typeface="Helvetica Neue Light"/>
                <a:cs typeface="Helvetica Neue Light"/>
              </a:defRPr>
            </a:lvl5pPr>
          </a:lstStyle>
          <a:p>
            <a:pPr lvl="0"/>
            <a:r>
              <a:rPr lang="en-US" dirty="0" smtClean="0"/>
              <a:t>Abbreviations</a:t>
            </a:r>
            <a:endParaRPr lang="en-US" dirty="0"/>
          </a:p>
        </p:txBody>
      </p:sp>
      <p:sp>
        <p:nvSpPr>
          <p:cNvPr id="7" name="Text Placeholder 9"/>
          <p:cNvSpPr>
            <a:spLocks noGrp="1"/>
          </p:cNvSpPr>
          <p:nvPr>
            <p:ph type="body" sz="quarter" idx="14" hasCustomPrompt="1"/>
          </p:nvPr>
        </p:nvSpPr>
        <p:spPr>
          <a:xfrm>
            <a:off x="4460876" y="5680408"/>
            <a:ext cx="4576176" cy="909221"/>
          </a:xfrm>
        </p:spPr>
        <p:txBody>
          <a:bodyPr anchor="b">
            <a:noAutofit/>
          </a:bodyPr>
          <a:lstStyle>
            <a:lvl1pPr marL="0" indent="0" algn="r">
              <a:buNone/>
              <a:defRPr sz="1400">
                <a:latin typeface="Helvetica Neue Light"/>
                <a:cs typeface="Helvetica Neue Light"/>
              </a:defRPr>
            </a:lvl1pPr>
            <a:lvl2pPr marL="457200" indent="0">
              <a:buNone/>
              <a:defRPr sz="1400">
                <a:latin typeface="Helvetica Neue Light"/>
                <a:cs typeface="Helvetica Neue Light"/>
              </a:defRPr>
            </a:lvl2pPr>
            <a:lvl3pPr marL="914400" indent="0">
              <a:buNone/>
              <a:defRPr sz="1400">
                <a:latin typeface="Helvetica Neue Light"/>
                <a:cs typeface="Helvetica Neue Light"/>
              </a:defRPr>
            </a:lvl3pPr>
            <a:lvl4pPr marL="1371600" indent="0">
              <a:buNone/>
              <a:defRPr sz="1400">
                <a:latin typeface="Helvetica Neue Light"/>
                <a:cs typeface="Helvetica Neue Light"/>
              </a:defRPr>
            </a:lvl4pPr>
            <a:lvl5pPr marL="1828800" indent="0">
              <a:buNone/>
              <a:defRPr sz="1400">
                <a:latin typeface="Helvetica Neue Light"/>
                <a:cs typeface="Helvetica Neue Light"/>
              </a:defRPr>
            </a:lvl5pPr>
          </a:lstStyle>
          <a:p>
            <a:pPr lvl="0"/>
            <a:r>
              <a:rPr lang="en-US" dirty="0" smtClean="0"/>
              <a:t>Citations</a:t>
            </a:r>
            <a:endParaRPr lang="en-US" dirty="0"/>
          </a:p>
        </p:txBody>
      </p:sp>
    </p:spTree>
    <p:extLst>
      <p:ext uri="{BB962C8B-B14F-4D97-AF65-F5344CB8AC3E}">
        <p14:creationId xmlns:p14="http://schemas.microsoft.com/office/powerpoint/2010/main" val="475191946"/>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1"/>
        </a:solidFill>
        <a:effectLst/>
      </p:bgPr>
    </p:bg>
    <p:spTree>
      <p:nvGrpSpPr>
        <p:cNvPr id="1" name=""/>
        <p:cNvGrpSpPr/>
        <p:nvPr/>
      </p:nvGrpSpPr>
      <p:grpSpPr>
        <a:xfrm>
          <a:off x="0" y="0"/>
          <a:ext cx="0" cy="0"/>
          <a:chOff x="0" y="0"/>
          <a:chExt cx="0" cy="0"/>
        </a:xfrm>
      </p:grpSpPr>
      <p:sp>
        <p:nvSpPr>
          <p:cNvPr id="8" name="Rectangle 7"/>
          <p:cNvSpPr/>
          <p:nvPr userDrawn="1"/>
        </p:nvSpPr>
        <p:spPr>
          <a:xfrm>
            <a:off x="0" y="-2"/>
            <a:ext cx="9144000" cy="76200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 name="Rectangle 1"/>
          <p:cNvSpPr/>
          <p:nvPr userDrawn="1"/>
        </p:nvSpPr>
        <p:spPr>
          <a:xfrm>
            <a:off x="0" y="-2"/>
            <a:ext cx="9144000" cy="762002"/>
          </a:xfrm>
          <a:prstGeom prst="rect">
            <a:avLst/>
          </a:prstGeom>
          <a:solidFill>
            <a:srgbClr val="BFBFBF">
              <a:alpha val="5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 Placeholder 4"/>
          <p:cNvSpPr>
            <a:spLocks noGrp="1"/>
          </p:cNvSpPr>
          <p:nvPr>
            <p:ph type="body" sz="quarter" idx="12" hasCustomPrompt="1"/>
          </p:nvPr>
        </p:nvSpPr>
        <p:spPr>
          <a:xfrm>
            <a:off x="120399" y="-1"/>
            <a:ext cx="8007602" cy="762001"/>
          </a:xfrm>
        </p:spPr>
        <p:txBody>
          <a:bodyPr anchor="ctr">
            <a:normAutofit/>
          </a:bodyPr>
          <a:lstStyle>
            <a:lvl1pPr marL="0" indent="0" algn="l">
              <a:buNone/>
              <a:defRPr sz="2200" b="1" i="0">
                <a:latin typeface="Arial"/>
                <a:cs typeface="Arial"/>
              </a:defRPr>
            </a:lvl1pPr>
          </a:lstStyle>
          <a:p>
            <a:pPr lvl="0"/>
            <a:r>
              <a:rPr lang="en-US" dirty="0" smtClean="0"/>
              <a:t>Title</a:t>
            </a:r>
            <a:endParaRPr lang="en-US" dirty="0"/>
          </a:p>
        </p:txBody>
      </p:sp>
      <p:sp>
        <p:nvSpPr>
          <p:cNvPr id="4" name="Text Placeholder 4"/>
          <p:cNvSpPr>
            <a:spLocks noGrp="1"/>
          </p:cNvSpPr>
          <p:nvPr>
            <p:ph type="body" sz="quarter" idx="11" hasCustomPrompt="1"/>
          </p:nvPr>
        </p:nvSpPr>
        <p:spPr>
          <a:xfrm>
            <a:off x="6556375" y="10024"/>
            <a:ext cx="2480676" cy="751976"/>
          </a:xfrm>
        </p:spPr>
        <p:txBody>
          <a:bodyPr anchor="t">
            <a:normAutofit/>
          </a:bodyPr>
          <a:lstStyle>
            <a:lvl1pPr marL="0" indent="0" algn="r">
              <a:buNone/>
              <a:defRPr sz="1400" b="0" i="0">
                <a:solidFill>
                  <a:srgbClr val="9D873E"/>
                </a:solidFill>
                <a:latin typeface="Arial Unicode MS"/>
                <a:cs typeface="Arial Unicode MS"/>
              </a:defRPr>
            </a:lvl1pPr>
          </a:lstStyle>
          <a:p>
            <a:pPr lvl="0"/>
            <a:r>
              <a:rPr lang="en-US" dirty="0" smtClean="0"/>
              <a:t>Section</a:t>
            </a:r>
            <a:endParaRPr lang="en-US" dirty="0"/>
          </a:p>
        </p:txBody>
      </p:sp>
      <p:sp>
        <p:nvSpPr>
          <p:cNvPr id="6" name="Text Placeholder 7"/>
          <p:cNvSpPr>
            <a:spLocks noGrp="1"/>
          </p:cNvSpPr>
          <p:nvPr>
            <p:ph type="body" sz="quarter" idx="13" hasCustomPrompt="1"/>
          </p:nvPr>
        </p:nvSpPr>
        <p:spPr>
          <a:xfrm>
            <a:off x="120398" y="5676064"/>
            <a:ext cx="4594477" cy="909222"/>
          </a:xfrm>
        </p:spPr>
        <p:txBody>
          <a:bodyPr anchor="b">
            <a:noAutofit/>
          </a:bodyPr>
          <a:lstStyle>
            <a:lvl1pPr marL="0" indent="0">
              <a:buNone/>
              <a:defRPr sz="1400">
                <a:solidFill>
                  <a:schemeClr val="bg1">
                    <a:lumMod val="85000"/>
                  </a:schemeClr>
                </a:solidFill>
                <a:latin typeface="Franklin Gothic Book"/>
                <a:cs typeface="Franklin Gothic Book"/>
              </a:defRPr>
            </a:lvl1pPr>
            <a:lvl2pPr marL="457200" indent="0">
              <a:buNone/>
              <a:defRPr sz="1400">
                <a:latin typeface="Helvetica Neue Light"/>
                <a:cs typeface="Helvetica Neue Light"/>
              </a:defRPr>
            </a:lvl2pPr>
            <a:lvl3pPr marL="914400" indent="0">
              <a:buNone/>
              <a:defRPr sz="1400">
                <a:latin typeface="Helvetica Neue Light"/>
                <a:cs typeface="Helvetica Neue Light"/>
              </a:defRPr>
            </a:lvl3pPr>
            <a:lvl4pPr marL="1371600" indent="0">
              <a:buNone/>
              <a:defRPr sz="1400">
                <a:latin typeface="Helvetica Neue Light"/>
                <a:cs typeface="Helvetica Neue Light"/>
              </a:defRPr>
            </a:lvl4pPr>
            <a:lvl5pPr marL="1828800" indent="0">
              <a:buNone/>
              <a:defRPr sz="1400">
                <a:latin typeface="Helvetica Neue Light"/>
                <a:cs typeface="Helvetica Neue Light"/>
              </a:defRPr>
            </a:lvl5pPr>
          </a:lstStyle>
          <a:p>
            <a:pPr lvl="0"/>
            <a:r>
              <a:rPr lang="en-US" dirty="0" smtClean="0"/>
              <a:t>Abbreviations</a:t>
            </a:r>
            <a:endParaRPr lang="en-US" dirty="0"/>
          </a:p>
        </p:txBody>
      </p:sp>
      <p:sp>
        <p:nvSpPr>
          <p:cNvPr id="7" name="Text Placeholder 9"/>
          <p:cNvSpPr>
            <a:spLocks noGrp="1"/>
          </p:cNvSpPr>
          <p:nvPr>
            <p:ph type="body" sz="quarter" idx="14" hasCustomPrompt="1"/>
          </p:nvPr>
        </p:nvSpPr>
        <p:spPr>
          <a:xfrm>
            <a:off x="4460876" y="5680408"/>
            <a:ext cx="4576176" cy="909221"/>
          </a:xfrm>
        </p:spPr>
        <p:txBody>
          <a:bodyPr anchor="b">
            <a:noAutofit/>
          </a:bodyPr>
          <a:lstStyle>
            <a:lvl1pPr marL="0" indent="0" algn="r">
              <a:buNone/>
              <a:defRPr sz="1400">
                <a:solidFill>
                  <a:schemeClr val="bg1">
                    <a:lumMod val="85000"/>
                  </a:schemeClr>
                </a:solidFill>
                <a:latin typeface="Franklin Gothic Book"/>
                <a:cs typeface="Franklin Gothic Book"/>
              </a:defRPr>
            </a:lvl1pPr>
            <a:lvl2pPr marL="457200" indent="0">
              <a:buNone/>
              <a:defRPr sz="1400">
                <a:latin typeface="Helvetica Neue Light"/>
                <a:cs typeface="Helvetica Neue Light"/>
              </a:defRPr>
            </a:lvl2pPr>
            <a:lvl3pPr marL="914400" indent="0">
              <a:buNone/>
              <a:defRPr sz="1400">
                <a:latin typeface="Helvetica Neue Light"/>
                <a:cs typeface="Helvetica Neue Light"/>
              </a:defRPr>
            </a:lvl3pPr>
            <a:lvl4pPr marL="1371600" indent="0">
              <a:buNone/>
              <a:defRPr sz="1400">
                <a:latin typeface="Helvetica Neue Light"/>
                <a:cs typeface="Helvetica Neue Light"/>
              </a:defRPr>
            </a:lvl4pPr>
            <a:lvl5pPr marL="1828800" indent="0">
              <a:buNone/>
              <a:defRPr sz="1400">
                <a:latin typeface="Helvetica Neue Light"/>
                <a:cs typeface="Helvetica Neue Light"/>
              </a:defRPr>
            </a:lvl5pPr>
          </a:lstStyle>
          <a:p>
            <a:pPr lvl="0"/>
            <a:r>
              <a:rPr lang="en-US" dirty="0" smtClean="0"/>
              <a:t>Citations</a:t>
            </a:r>
            <a:endParaRPr lang="en-US" dirty="0"/>
          </a:p>
        </p:txBody>
      </p:sp>
    </p:spTree>
    <p:extLst>
      <p:ext uri="{BB962C8B-B14F-4D97-AF65-F5344CB8AC3E}">
        <p14:creationId xmlns:p14="http://schemas.microsoft.com/office/powerpoint/2010/main" val="339663565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Rectangle 1"/>
          <p:cNvSpPr/>
          <p:nvPr userDrawn="1"/>
        </p:nvSpPr>
        <p:spPr>
          <a:xfrm>
            <a:off x="0" y="-2"/>
            <a:ext cx="9144000" cy="762002"/>
          </a:xfrm>
          <a:prstGeom prst="rect">
            <a:avLst/>
          </a:prstGeom>
          <a:solidFill>
            <a:srgbClr val="0F6ED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 Placeholder 4"/>
          <p:cNvSpPr>
            <a:spLocks noGrp="1"/>
          </p:cNvSpPr>
          <p:nvPr>
            <p:ph type="body" sz="quarter" idx="12" hasCustomPrompt="1"/>
          </p:nvPr>
        </p:nvSpPr>
        <p:spPr>
          <a:xfrm>
            <a:off x="120399" y="-1"/>
            <a:ext cx="8007602" cy="762001"/>
          </a:xfrm>
        </p:spPr>
        <p:txBody>
          <a:bodyPr anchor="ctr">
            <a:normAutofit/>
          </a:bodyPr>
          <a:lstStyle>
            <a:lvl1pPr marL="0" indent="0" algn="l">
              <a:buNone/>
              <a:defRPr sz="2400" b="0" i="0">
                <a:solidFill>
                  <a:schemeClr val="bg1"/>
                </a:solidFill>
                <a:latin typeface="CMU Bright Bold Extended"/>
                <a:cs typeface="CMU Bright Bold Extended"/>
              </a:defRPr>
            </a:lvl1pPr>
          </a:lstStyle>
          <a:p>
            <a:pPr lvl="0"/>
            <a:r>
              <a:rPr lang="en-US" dirty="0" smtClean="0"/>
              <a:t>Title</a:t>
            </a:r>
            <a:endParaRPr lang="en-US" dirty="0"/>
          </a:p>
        </p:txBody>
      </p:sp>
      <p:sp>
        <p:nvSpPr>
          <p:cNvPr id="4" name="Text Placeholder 4"/>
          <p:cNvSpPr>
            <a:spLocks noGrp="1"/>
          </p:cNvSpPr>
          <p:nvPr>
            <p:ph type="body" sz="quarter" idx="11" hasCustomPrompt="1"/>
          </p:nvPr>
        </p:nvSpPr>
        <p:spPr>
          <a:xfrm>
            <a:off x="6556375" y="10024"/>
            <a:ext cx="2480676" cy="751976"/>
          </a:xfrm>
        </p:spPr>
        <p:txBody>
          <a:bodyPr anchor="t">
            <a:normAutofit/>
          </a:bodyPr>
          <a:lstStyle>
            <a:lvl1pPr marL="0" indent="0" algn="r">
              <a:buNone/>
              <a:defRPr sz="1800" b="0" i="0">
                <a:solidFill>
                  <a:schemeClr val="bg1"/>
                </a:solidFill>
                <a:latin typeface="Helvetica Neue Light"/>
                <a:cs typeface="Helvetica Neue Light"/>
              </a:defRPr>
            </a:lvl1pPr>
          </a:lstStyle>
          <a:p>
            <a:pPr lvl="0"/>
            <a:r>
              <a:rPr lang="en-US" dirty="0" smtClean="0"/>
              <a:t>Section</a:t>
            </a:r>
            <a:endParaRPr lang="en-US" dirty="0"/>
          </a:p>
        </p:txBody>
      </p:sp>
      <p:sp>
        <p:nvSpPr>
          <p:cNvPr id="6" name="Text Placeholder 7"/>
          <p:cNvSpPr>
            <a:spLocks noGrp="1"/>
          </p:cNvSpPr>
          <p:nvPr>
            <p:ph type="body" sz="quarter" idx="13" hasCustomPrompt="1"/>
          </p:nvPr>
        </p:nvSpPr>
        <p:spPr>
          <a:xfrm>
            <a:off x="120399" y="5456652"/>
            <a:ext cx="4594477" cy="909222"/>
          </a:xfrm>
        </p:spPr>
        <p:txBody>
          <a:bodyPr anchor="b">
            <a:noAutofit/>
          </a:bodyPr>
          <a:lstStyle>
            <a:lvl1pPr marL="0" indent="0">
              <a:buNone/>
              <a:defRPr sz="1400">
                <a:latin typeface="Helvetica Neue Light"/>
                <a:cs typeface="Helvetica Neue Light"/>
              </a:defRPr>
            </a:lvl1pPr>
            <a:lvl2pPr marL="457200" indent="0">
              <a:buNone/>
              <a:defRPr sz="1400">
                <a:latin typeface="Helvetica Neue Light"/>
                <a:cs typeface="Helvetica Neue Light"/>
              </a:defRPr>
            </a:lvl2pPr>
            <a:lvl3pPr marL="914400" indent="0">
              <a:buNone/>
              <a:defRPr sz="1400">
                <a:latin typeface="Helvetica Neue Light"/>
                <a:cs typeface="Helvetica Neue Light"/>
              </a:defRPr>
            </a:lvl3pPr>
            <a:lvl4pPr marL="1371600" indent="0">
              <a:buNone/>
              <a:defRPr sz="1400">
                <a:latin typeface="Helvetica Neue Light"/>
                <a:cs typeface="Helvetica Neue Light"/>
              </a:defRPr>
            </a:lvl4pPr>
            <a:lvl5pPr marL="1828800" indent="0">
              <a:buNone/>
              <a:defRPr sz="1400">
                <a:latin typeface="Helvetica Neue Light"/>
                <a:cs typeface="Helvetica Neue Light"/>
              </a:defRPr>
            </a:lvl5pPr>
          </a:lstStyle>
          <a:p>
            <a:pPr lvl="0"/>
            <a:r>
              <a:rPr lang="en-US" dirty="0" smtClean="0"/>
              <a:t>Abbreviations</a:t>
            </a:r>
            <a:endParaRPr lang="en-US" dirty="0"/>
          </a:p>
        </p:txBody>
      </p:sp>
      <p:sp>
        <p:nvSpPr>
          <p:cNvPr id="7" name="Text Placeholder 9"/>
          <p:cNvSpPr>
            <a:spLocks noGrp="1"/>
          </p:cNvSpPr>
          <p:nvPr>
            <p:ph type="body" sz="quarter" idx="14" hasCustomPrompt="1"/>
          </p:nvPr>
        </p:nvSpPr>
        <p:spPr>
          <a:xfrm>
            <a:off x="4460876" y="5456652"/>
            <a:ext cx="4576176" cy="909221"/>
          </a:xfrm>
        </p:spPr>
        <p:txBody>
          <a:bodyPr anchor="b">
            <a:noAutofit/>
          </a:bodyPr>
          <a:lstStyle>
            <a:lvl1pPr marL="0" indent="0" algn="r">
              <a:buNone/>
              <a:defRPr sz="1400">
                <a:latin typeface="Helvetica Neue Light"/>
                <a:cs typeface="Helvetica Neue Light"/>
              </a:defRPr>
            </a:lvl1pPr>
            <a:lvl2pPr marL="457200" indent="0">
              <a:buNone/>
              <a:defRPr sz="1400">
                <a:latin typeface="Helvetica Neue Light"/>
                <a:cs typeface="Helvetica Neue Light"/>
              </a:defRPr>
            </a:lvl2pPr>
            <a:lvl3pPr marL="914400" indent="0">
              <a:buNone/>
              <a:defRPr sz="1400">
                <a:latin typeface="Helvetica Neue Light"/>
                <a:cs typeface="Helvetica Neue Light"/>
              </a:defRPr>
            </a:lvl3pPr>
            <a:lvl4pPr marL="1371600" indent="0">
              <a:buNone/>
              <a:defRPr sz="1400">
                <a:latin typeface="Helvetica Neue Light"/>
                <a:cs typeface="Helvetica Neue Light"/>
              </a:defRPr>
            </a:lvl4pPr>
            <a:lvl5pPr marL="1828800" indent="0">
              <a:buNone/>
              <a:defRPr sz="1400">
                <a:latin typeface="Helvetica Neue Light"/>
                <a:cs typeface="Helvetica Neue Light"/>
              </a:defRPr>
            </a:lvl5pPr>
          </a:lstStyle>
          <a:p>
            <a:pPr lvl="0"/>
            <a:r>
              <a:rPr lang="en-US" dirty="0" smtClean="0"/>
              <a:t>Citations</a:t>
            </a:r>
            <a:endParaRPr lang="en-US" dirty="0"/>
          </a:p>
        </p:txBody>
      </p:sp>
      <p:sp>
        <p:nvSpPr>
          <p:cNvPr id="13" name="Rectangle 12"/>
          <p:cNvSpPr/>
          <p:nvPr userDrawn="1"/>
        </p:nvSpPr>
        <p:spPr>
          <a:xfrm>
            <a:off x="0" y="6365874"/>
            <a:ext cx="9144000" cy="492125"/>
          </a:xfrm>
          <a:prstGeom prst="rect">
            <a:avLst/>
          </a:prstGeom>
          <a:solidFill>
            <a:srgbClr val="F3BE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Slide Number Placeholder 5"/>
          <p:cNvSpPr>
            <a:spLocks noGrp="1"/>
          </p:cNvSpPr>
          <p:nvPr>
            <p:ph type="sldNum" sz="quarter" idx="16"/>
          </p:nvPr>
        </p:nvSpPr>
        <p:spPr>
          <a:xfrm>
            <a:off x="6553199" y="6419850"/>
            <a:ext cx="2483851" cy="365125"/>
          </a:xfrm>
          <a:prstGeom prst="rect">
            <a:avLst/>
          </a:prstGeom>
        </p:spPr>
        <p:txBody>
          <a:bodyPr/>
          <a:lstStyle/>
          <a:p>
            <a:fld id="{9936B6D6-755D-364B-AB6F-D65766CBA970}" type="slidenum">
              <a:rPr lang="en-US" smtClean="0"/>
              <a:t>‹#›</a:t>
            </a:fld>
            <a:endParaRPr lang="en-US" dirty="0"/>
          </a:p>
        </p:txBody>
      </p:sp>
    </p:spTree>
    <p:extLst>
      <p:ext uri="{BB962C8B-B14F-4D97-AF65-F5344CB8AC3E}">
        <p14:creationId xmlns:p14="http://schemas.microsoft.com/office/powerpoint/2010/main" val="115382973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D490B525-1CD9-6E4E-85D7-C9C5F7F17734}" type="datetimeFigureOut">
              <a:rPr lang="en-US" smtClean="0"/>
              <a:t>5/8/2015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176039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D490B525-1CD9-6E4E-85D7-C9C5F7F17734}" type="datetimeFigureOut">
              <a:rPr lang="en-US" smtClean="0"/>
              <a:t>5/8/2015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583830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D490B525-1CD9-6E4E-85D7-C9C5F7F17734}" type="datetimeFigureOut">
              <a:rPr lang="en-US" smtClean="0"/>
              <a:t>5/8/2015</a:t>
            </a:fld>
            <a:endParaRPr lang="en-US"/>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554944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D490B525-1CD9-6E4E-85D7-C9C5F7F17734}" type="datetimeFigureOut">
              <a:rPr lang="en-US" smtClean="0"/>
              <a:t>5/8/2015</a:t>
            </a:fld>
            <a:endParaRPr lang="en-US"/>
          </a:p>
        </p:txBody>
      </p:sp>
      <p:sp>
        <p:nvSpPr>
          <p:cNvPr id="8" name="Footer Placeholder 7"/>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58921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D490B525-1CD9-6E4E-85D7-C9C5F7F17734}" type="datetimeFigureOut">
              <a:rPr lang="en-US" smtClean="0"/>
              <a:t>5/8/2015</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59258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D490B525-1CD9-6E4E-85D7-C9C5F7F17734}" type="datetimeFigureOut">
              <a:rPr lang="en-US" smtClean="0"/>
              <a:t>5/8/2015</a:t>
            </a:fld>
            <a:endParaRPr lang="en-US"/>
          </a:p>
        </p:txBody>
      </p:sp>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79179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D490B525-1CD9-6E4E-85D7-C9C5F7F17734}" type="datetimeFigureOut">
              <a:rPr lang="en-US" smtClean="0"/>
              <a:t>5/8/2015</a:t>
            </a:fld>
            <a:endParaRPr lang="en-US"/>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38928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D490B525-1CD9-6E4E-85D7-C9C5F7F17734}" type="datetimeFigureOut">
              <a:rPr lang="en-US" smtClean="0"/>
              <a:t>5/8/2015</a:t>
            </a:fld>
            <a:endParaRPr lang="en-US"/>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262256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b="0" i="0">
                <a:solidFill>
                  <a:schemeClr val="tx1">
                    <a:tint val="75000"/>
                  </a:schemeClr>
                </a:solidFill>
                <a:latin typeface="Helvetica Neue Light"/>
                <a:cs typeface="Helvetica Neue Light"/>
              </a:defRPr>
            </a:lvl1pPr>
          </a:lstStyle>
          <a:p>
            <a:endParaRPr lang="en-US" dirty="0"/>
          </a:p>
        </p:txBody>
      </p:sp>
    </p:spTree>
    <p:extLst>
      <p:ext uri="{BB962C8B-B14F-4D97-AF65-F5344CB8AC3E}">
        <p14:creationId xmlns:p14="http://schemas.microsoft.com/office/powerpoint/2010/main" val="12111971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8" r:id="rId16"/>
    <p:sldLayoutId id="2147483677" r:id="rId17"/>
    <p:sldLayoutId id="2147483676" r:id="rId18"/>
  </p:sldLayoutIdLst>
  <p:timing>
    <p:tnLst>
      <p:par>
        <p:cTn id="1" dur="indefinite" restart="never" nodeType="tmRoot"/>
      </p:par>
    </p:tnLst>
  </p:timing>
  <p:txStyles>
    <p:titleStyle>
      <a:lvl1pPr algn="ctr" defTabSz="457200" rtl="0" eaLnBrk="1" latinLnBrk="0" hangingPunct="1">
        <a:spcBef>
          <a:spcPct val="0"/>
        </a:spcBef>
        <a:buNone/>
        <a:defRPr sz="4400" b="0" i="0" kern="1200">
          <a:solidFill>
            <a:schemeClr val="tx1"/>
          </a:solidFill>
          <a:latin typeface="Helvetica Neue Light"/>
          <a:ea typeface="+mj-ea"/>
          <a:cs typeface="Helvetica Neue Light"/>
        </a:defRPr>
      </a:lvl1pPr>
    </p:titleStyle>
    <p:bodyStyle>
      <a:lvl1pPr marL="342900" indent="-342900" algn="l" defTabSz="457200" rtl="0" eaLnBrk="1" latinLnBrk="0" hangingPunct="1">
        <a:spcBef>
          <a:spcPct val="20000"/>
        </a:spcBef>
        <a:buFont typeface="Arial"/>
        <a:buChar char="•"/>
        <a:defRPr sz="3200" b="0" i="0" kern="1200">
          <a:solidFill>
            <a:schemeClr val="tx1"/>
          </a:solidFill>
          <a:latin typeface="Helvetica Neue Light"/>
          <a:ea typeface="+mn-ea"/>
          <a:cs typeface="Helvetica Neue Light"/>
        </a:defRPr>
      </a:lvl1pPr>
      <a:lvl2pPr marL="742950" indent="-285750" algn="l" defTabSz="457200" rtl="0" eaLnBrk="1" latinLnBrk="0" hangingPunct="1">
        <a:spcBef>
          <a:spcPct val="20000"/>
        </a:spcBef>
        <a:buFont typeface="Arial"/>
        <a:buChar char="–"/>
        <a:defRPr sz="2800" b="0" i="0" kern="1200">
          <a:solidFill>
            <a:schemeClr val="tx1"/>
          </a:solidFill>
          <a:latin typeface="Helvetica Neue Light"/>
          <a:ea typeface="+mn-ea"/>
          <a:cs typeface="Helvetica Neue Light"/>
        </a:defRPr>
      </a:lvl2pPr>
      <a:lvl3pPr marL="1143000" indent="-228600" algn="l" defTabSz="457200" rtl="0" eaLnBrk="1" latinLnBrk="0" hangingPunct="1">
        <a:spcBef>
          <a:spcPct val="20000"/>
        </a:spcBef>
        <a:buFont typeface="Arial"/>
        <a:buChar char="•"/>
        <a:defRPr sz="2400" b="0" i="0" kern="1200">
          <a:solidFill>
            <a:schemeClr val="tx1"/>
          </a:solidFill>
          <a:latin typeface="Helvetica Neue Light"/>
          <a:ea typeface="+mn-ea"/>
          <a:cs typeface="Helvetica Neue Light"/>
        </a:defRPr>
      </a:lvl3pPr>
      <a:lvl4pPr marL="1600200" indent="-228600" algn="l" defTabSz="457200" rtl="0" eaLnBrk="1" latinLnBrk="0" hangingPunct="1">
        <a:spcBef>
          <a:spcPct val="20000"/>
        </a:spcBef>
        <a:buFont typeface="Arial"/>
        <a:buChar char="–"/>
        <a:defRPr sz="2000" b="0" i="0" kern="1200">
          <a:solidFill>
            <a:schemeClr val="tx1"/>
          </a:solidFill>
          <a:latin typeface="Helvetica Neue Light"/>
          <a:ea typeface="+mn-ea"/>
          <a:cs typeface="Helvetica Neue Light"/>
        </a:defRPr>
      </a:lvl4pPr>
      <a:lvl5pPr marL="2057400" indent="-228600" algn="l" defTabSz="457200" rtl="0" eaLnBrk="1" latinLnBrk="0" hangingPunct="1">
        <a:spcBef>
          <a:spcPct val="20000"/>
        </a:spcBef>
        <a:buFont typeface="Arial"/>
        <a:buChar char="»"/>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3.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10.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13.jpeg"/><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p:cNvSpPr>
            <a:spLocks noGrp="1"/>
          </p:cNvSpPr>
          <p:nvPr>
            <p:ph type="body" sz="quarter" idx="14"/>
          </p:nvPr>
        </p:nvSpPr>
        <p:spPr/>
        <p:txBody>
          <a:bodyPr/>
          <a:lstStyle/>
          <a:p>
            <a:r>
              <a:rPr lang="en-US" dirty="0"/>
              <a:t>time-lapse video by Doug </a:t>
            </a:r>
            <a:r>
              <a:rPr lang="en-US" dirty="0" err="1" smtClean="0"/>
              <a:t>Bakkum</a:t>
            </a:r>
            <a:endParaRPr lang="en-US" dirty="0" smtClean="0"/>
          </a:p>
        </p:txBody>
      </p:sp>
      <p:sp>
        <p:nvSpPr>
          <p:cNvPr id="24" name="Text Placeholder 23"/>
          <p:cNvSpPr>
            <a:spLocks noGrp="1"/>
          </p:cNvSpPr>
          <p:nvPr>
            <p:ph type="body" sz="quarter" idx="12"/>
          </p:nvPr>
        </p:nvSpPr>
        <p:spPr/>
        <p:txBody>
          <a:bodyPr/>
          <a:lstStyle/>
          <a:p>
            <a:r>
              <a:rPr lang="en-US" dirty="0" smtClean="0"/>
              <a:t>Eavesdropping on neural development using MEAs</a:t>
            </a:r>
            <a:endParaRPr lang="en-US" dirty="0"/>
          </a:p>
        </p:txBody>
      </p:sp>
      <p:grpSp>
        <p:nvGrpSpPr>
          <p:cNvPr id="2" name="Group 1"/>
          <p:cNvGrpSpPr/>
          <p:nvPr/>
        </p:nvGrpSpPr>
        <p:grpSpPr>
          <a:xfrm>
            <a:off x="1588095" y="1362891"/>
            <a:ext cx="2852100" cy="2887380"/>
            <a:chOff x="505335" y="2001761"/>
            <a:chExt cx="2225450" cy="2252979"/>
          </a:xfrm>
        </p:grpSpPr>
        <p:pic>
          <p:nvPicPr>
            <p:cNvPr id="3" name="Picture 2" descr="Wenner_fig1.jpg"/>
            <p:cNvPicPr>
              <a:picLocks noChangeAspect="1"/>
            </p:cNvPicPr>
            <p:nvPr/>
          </p:nvPicPr>
          <p:blipFill rotWithShape="1">
            <a:blip r:embed="rId5">
              <a:extLst>
                <a:ext uri="{28A0092B-C50C-407E-A947-70E740481C1C}">
                  <a14:useLocalDpi xmlns:a14="http://schemas.microsoft.com/office/drawing/2010/main" val="0"/>
                </a:ext>
              </a:extLst>
            </a:blip>
            <a:srcRect t="22023" r="72755" b="57293"/>
            <a:stretch/>
          </p:blipFill>
          <p:spPr>
            <a:xfrm>
              <a:off x="505335" y="2001761"/>
              <a:ext cx="2225450" cy="2252979"/>
            </a:xfrm>
            <a:prstGeom prst="rect">
              <a:avLst/>
            </a:prstGeom>
          </p:spPr>
        </p:pic>
        <p:sp>
          <p:nvSpPr>
            <p:cNvPr id="4" name="TextBox 3"/>
            <p:cNvSpPr txBox="1"/>
            <p:nvPr/>
          </p:nvSpPr>
          <p:spPr>
            <a:xfrm>
              <a:off x="539761" y="3858821"/>
              <a:ext cx="1360827" cy="216138"/>
            </a:xfrm>
            <a:prstGeom prst="rect">
              <a:avLst/>
            </a:prstGeom>
            <a:noFill/>
          </p:spPr>
          <p:txBody>
            <a:bodyPr wrap="square" rtlCol="0">
              <a:spAutoFit/>
            </a:bodyPr>
            <a:lstStyle/>
            <a:p>
              <a:r>
                <a:rPr lang="el-GR" sz="1200" b="1" dirty="0">
                  <a:solidFill>
                    <a:schemeClr val="bg1"/>
                  </a:solidFill>
                  <a:latin typeface="Helvetica"/>
                  <a:cs typeface="Helvetica"/>
                </a:rPr>
                <a:t>500 μm</a:t>
              </a:r>
              <a:endParaRPr lang="en-US" sz="1200" b="1" dirty="0">
                <a:solidFill>
                  <a:schemeClr val="bg1"/>
                </a:solidFill>
                <a:latin typeface="Helvetica"/>
                <a:cs typeface="Helvetica"/>
              </a:endParaRPr>
            </a:p>
          </p:txBody>
        </p:sp>
      </p:grpSp>
      <p:sp>
        <p:nvSpPr>
          <p:cNvPr id="35" name="Text Placeholder 3"/>
          <p:cNvSpPr>
            <a:spLocks noGrp="1"/>
          </p:cNvSpPr>
          <p:nvPr>
            <p:ph type="body" sz="quarter" idx="13"/>
          </p:nvPr>
        </p:nvSpPr>
        <p:spPr>
          <a:xfrm>
            <a:off x="120650" y="5675313"/>
            <a:ext cx="4594225" cy="909637"/>
          </a:xfrm>
        </p:spPr>
        <p:txBody>
          <a:bodyPr/>
          <a:lstStyle/>
          <a:p>
            <a:r>
              <a:rPr lang="en-US" dirty="0">
                <a:latin typeface="Franklin Gothic Medium"/>
                <a:cs typeface="Franklin Gothic Medium"/>
              </a:rPr>
              <a:t>MEA</a:t>
            </a:r>
            <a:r>
              <a:rPr lang="en-US" dirty="0"/>
              <a:t>: microelectrode </a:t>
            </a:r>
            <a:r>
              <a:rPr lang="en-US" dirty="0" smtClean="0"/>
              <a:t>array</a:t>
            </a:r>
          </a:p>
          <a:p>
            <a:r>
              <a:rPr lang="en-US" dirty="0" smtClean="0">
                <a:latin typeface="Franklin Gothic Medium"/>
                <a:cs typeface="Franklin Gothic Medium"/>
              </a:rPr>
              <a:t>DIV</a:t>
            </a:r>
            <a:r>
              <a:rPr lang="en-US" dirty="0" smtClean="0"/>
              <a:t>: days </a:t>
            </a:r>
            <a:r>
              <a:rPr lang="en-US" i="1" dirty="0" smtClean="0"/>
              <a:t>in vitro</a:t>
            </a:r>
          </a:p>
        </p:txBody>
      </p:sp>
      <p:pic>
        <p:nvPicPr>
          <p:cNvPr id="5" name="DougRat1st5DIV-FAS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883406" y="1758636"/>
            <a:ext cx="2777399" cy="2083049"/>
          </a:xfrm>
          <a:prstGeom prst="rect">
            <a:avLst/>
          </a:prstGeom>
        </p:spPr>
      </p:pic>
      <p:sp>
        <p:nvSpPr>
          <p:cNvPr id="37" name="Rectangle 36"/>
          <p:cNvSpPr/>
          <p:nvPr/>
        </p:nvSpPr>
        <p:spPr>
          <a:xfrm>
            <a:off x="4714875" y="1595326"/>
            <a:ext cx="3074769" cy="29693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4714875" y="3722935"/>
            <a:ext cx="3074769" cy="29693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6841078" y="1511380"/>
            <a:ext cx="819727" cy="369332"/>
          </a:xfrm>
          <a:prstGeom prst="rect">
            <a:avLst/>
          </a:prstGeom>
          <a:solidFill>
            <a:schemeClr val="bg1"/>
          </a:solidFill>
        </p:spPr>
        <p:txBody>
          <a:bodyPr wrap="square" rtlCol="0">
            <a:spAutoFit/>
          </a:bodyPr>
          <a:lstStyle/>
          <a:p>
            <a:pPr algn="r"/>
            <a:r>
              <a:rPr lang="en-US" dirty="0" smtClean="0">
                <a:solidFill>
                  <a:srgbClr val="9D873E"/>
                </a:solidFill>
                <a:latin typeface="Franklin Gothic Medium"/>
                <a:cs typeface="Franklin Gothic Medium"/>
              </a:rPr>
              <a:t>1 DIV</a:t>
            </a:r>
            <a:endParaRPr lang="en-US" dirty="0">
              <a:solidFill>
                <a:srgbClr val="9D873E"/>
              </a:solidFill>
              <a:latin typeface="Franklin Gothic Medium"/>
              <a:cs typeface="Franklin Gothic Medium"/>
            </a:endParaRPr>
          </a:p>
        </p:txBody>
      </p:sp>
      <p:sp>
        <p:nvSpPr>
          <p:cNvPr id="41" name="TextBox 40"/>
          <p:cNvSpPr txBox="1"/>
          <p:nvPr/>
        </p:nvSpPr>
        <p:spPr>
          <a:xfrm>
            <a:off x="6841078" y="1511380"/>
            <a:ext cx="819727" cy="369332"/>
          </a:xfrm>
          <a:prstGeom prst="rect">
            <a:avLst/>
          </a:prstGeom>
          <a:solidFill>
            <a:schemeClr val="bg1"/>
          </a:solidFill>
        </p:spPr>
        <p:txBody>
          <a:bodyPr wrap="square" rtlCol="0">
            <a:spAutoFit/>
          </a:bodyPr>
          <a:lstStyle/>
          <a:p>
            <a:pPr algn="r"/>
            <a:r>
              <a:rPr lang="en-US" dirty="0">
                <a:solidFill>
                  <a:srgbClr val="9D873E"/>
                </a:solidFill>
                <a:latin typeface="Franklin Gothic Medium"/>
                <a:cs typeface="Franklin Gothic Medium"/>
              </a:rPr>
              <a:t>2</a:t>
            </a:r>
            <a:r>
              <a:rPr lang="en-US" dirty="0" smtClean="0">
                <a:solidFill>
                  <a:srgbClr val="9D873E"/>
                </a:solidFill>
                <a:latin typeface="Franklin Gothic Medium"/>
                <a:cs typeface="Franklin Gothic Medium"/>
              </a:rPr>
              <a:t> DIV</a:t>
            </a:r>
            <a:endParaRPr lang="en-US" dirty="0">
              <a:solidFill>
                <a:srgbClr val="9D873E"/>
              </a:solidFill>
              <a:latin typeface="Franklin Gothic Medium"/>
              <a:cs typeface="Franklin Gothic Medium"/>
            </a:endParaRPr>
          </a:p>
        </p:txBody>
      </p:sp>
      <p:sp>
        <p:nvSpPr>
          <p:cNvPr id="42" name="TextBox 41"/>
          <p:cNvSpPr txBox="1"/>
          <p:nvPr/>
        </p:nvSpPr>
        <p:spPr>
          <a:xfrm>
            <a:off x="6841078" y="1511380"/>
            <a:ext cx="819727" cy="369332"/>
          </a:xfrm>
          <a:prstGeom prst="rect">
            <a:avLst/>
          </a:prstGeom>
          <a:solidFill>
            <a:schemeClr val="bg1"/>
          </a:solidFill>
        </p:spPr>
        <p:txBody>
          <a:bodyPr wrap="square" rtlCol="0">
            <a:spAutoFit/>
          </a:bodyPr>
          <a:lstStyle/>
          <a:p>
            <a:pPr algn="r"/>
            <a:r>
              <a:rPr lang="en-US" dirty="0">
                <a:solidFill>
                  <a:srgbClr val="9D873E"/>
                </a:solidFill>
                <a:latin typeface="Franklin Gothic Medium"/>
                <a:cs typeface="Franklin Gothic Medium"/>
              </a:rPr>
              <a:t>3</a:t>
            </a:r>
            <a:r>
              <a:rPr lang="en-US" dirty="0" smtClean="0">
                <a:solidFill>
                  <a:srgbClr val="9D873E"/>
                </a:solidFill>
                <a:latin typeface="Franklin Gothic Medium"/>
                <a:cs typeface="Franklin Gothic Medium"/>
              </a:rPr>
              <a:t> DIV</a:t>
            </a:r>
            <a:endParaRPr lang="en-US" dirty="0">
              <a:solidFill>
                <a:srgbClr val="9D873E"/>
              </a:solidFill>
              <a:latin typeface="Franklin Gothic Medium"/>
              <a:cs typeface="Franklin Gothic Medium"/>
            </a:endParaRPr>
          </a:p>
        </p:txBody>
      </p:sp>
      <p:sp>
        <p:nvSpPr>
          <p:cNvPr id="43" name="TextBox 42"/>
          <p:cNvSpPr txBox="1"/>
          <p:nvPr/>
        </p:nvSpPr>
        <p:spPr>
          <a:xfrm>
            <a:off x="6841078" y="1511380"/>
            <a:ext cx="819727" cy="369332"/>
          </a:xfrm>
          <a:prstGeom prst="rect">
            <a:avLst/>
          </a:prstGeom>
          <a:solidFill>
            <a:schemeClr val="bg1"/>
          </a:solidFill>
        </p:spPr>
        <p:txBody>
          <a:bodyPr wrap="square" rtlCol="0">
            <a:spAutoFit/>
          </a:bodyPr>
          <a:lstStyle/>
          <a:p>
            <a:pPr algn="r"/>
            <a:r>
              <a:rPr lang="en-US" dirty="0">
                <a:solidFill>
                  <a:srgbClr val="9D873E"/>
                </a:solidFill>
                <a:latin typeface="Franklin Gothic Medium"/>
                <a:cs typeface="Franklin Gothic Medium"/>
              </a:rPr>
              <a:t>4</a:t>
            </a:r>
            <a:r>
              <a:rPr lang="en-US" dirty="0" smtClean="0">
                <a:solidFill>
                  <a:srgbClr val="9D873E"/>
                </a:solidFill>
                <a:latin typeface="Franklin Gothic Medium"/>
                <a:cs typeface="Franklin Gothic Medium"/>
              </a:rPr>
              <a:t> DIV</a:t>
            </a:r>
            <a:endParaRPr lang="en-US" dirty="0">
              <a:solidFill>
                <a:srgbClr val="9D873E"/>
              </a:solidFill>
              <a:latin typeface="Franklin Gothic Medium"/>
              <a:cs typeface="Franklin Gothic Medium"/>
            </a:endParaRPr>
          </a:p>
        </p:txBody>
      </p:sp>
      <p:sp>
        <p:nvSpPr>
          <p:cNvPr id="44" name="TextBox 43"/>
          <p:cNvSpPr txBox="1"/>
          <p:nvPr/>
        </p:nvSpPr>
        <p:spPr>
          <a:xfrm>
            <a:off x="6841078" y="1511380"/>
            <a:ext cx="819727" cy="369332"/>
          </a:xfrm>
          <a:prstGeom prst="rect">
            <a:avLst/>
          </a:prstGeom>
          <a:solidFill>
            <a:schemeClr val="bg1"/>
          </a:solidFill>
        </p:spPr>
        <p:txBody>
          <a:bodyPr wrap="square" rtlCol="0">
            <a:spAutoFit/>
          </a:bodyPr>
          <a:lstStyle/>
          <a:p>
            <a:pPr algn="r"/>
            <a:r>
              <a:rPr lang="en-US" dirty="0">
                <a:solidFill>
                  <a:srgbClr val="9D873E"/>
                </a:solidFill>
                <a:latin typeface="Franklin Gothic Medium"/>
                <a:cs typeface="Franklin Gothic Medium"/>
              </a:rPr>
              <a:t>5</a:t>
            </a:r>
            <a:r>
              <a:rPr lang="en-US" dirty="0" smtClean="0">
                <a:solidFill>
                  <a:srgbClr val="9D873E"/>
                </a:solidFill>
                <a:latin typeface="Franklin Gothic Medium"/>
                <a:cs typeface="Franklin Gothic Medium"/>
              </a:rPr>
              <a:t> DIV</a:t>
            </a:r>
            <a:endParaRPr lang="en-US" dirty="0">
              <a:solidFill>
                <a:srgbClr val="9D873E"/>
              </a:solidFill>
              <a:latin typeface="Franklin Gothic Medium"/>
              <a:cs typeface="Franklin Gothic Medium"/>
            </a:endParaRPr>
          </a:p>
        </p:txBody>
      </p:sp>
      <p:sp>
        <p:nvSpPr>
          <p:cNvPr id="45" name="TextBox 44"/>
          <p:cNvSpPr txBox="1"/>
          <p:nvPr/>
        </p:nvSpPr>
        <p:spPr>
          <a:xfrm>
            <a:off x="6841078" y="1511380"/>
            <a:ext cx="819727" cy="369332"/>
          </a:xfrm>
          <a:prstGeom prst="rect">
            <a:avLst/>
          </a:prstGeom>
          <a:solidFill>
            <a:schemeClr val="bg1"/>
          </a:solidFill>
        </p:spPr>
        <p:txBody>
          <a:bodyPr wrap="square" rtlCol="0">
            <a:spAutoFit/>
          </a:bodyPr>
          <a:lstStyle/>
          <a:p>
            <a:pPr algn="r"/>
            <a:r>
              <a:rPr lang="en-US" dirty="0">
                <a:solidFill>
                  <a:srgbClr val="9D873E"/>
                </a:solidFill>
                <a:latin typeface="Franklin Gothic Medium"/>
                <a:cs typeface="Franklin Gothic Medium"/>
              </a:rPr>
              <a:t>6</a:t>
            </a:r>
            <a:r>
              <a:rPr lang="en-US" dirty="0" smtClean="0">
                <a:solidFill>
                  <a:srgbClr val="9D873E"/>
                </a:solidFill>
                <a:latin typeface="Franklin Gothic Medium"/>
                <a:cs typeface="Franklin Gothic Medium"/>
              </a:rPr>
              <a:t> DIV</a:t>
            </a:r>
            <a:endParaRPr lang="en-US" dirty="0">
              <a:solidFill>
                <a:srgbClr val="9D873E"/>
              </a:solidFill>
              <a:latin typeface="Franklin Gothic Medium"/>
              <a:cs typeface="Franklin Gothic Medium"/>
            </a:endParaRPr>
          </a:p>
        </p:txBody>
      </p:sp>
      <p:sp>
        <p:nvSpPr>
          <p:cNvPr id="6" name="Rectangle 5"/>
          <p:cNvSpPr/>
          <p:nvPr/>
        </p:nvSpPr>
        <p:spPr>
          <a:xfrm>
            <a:off x="4847120" y="3713667"/>
            <a:ext cx="2777399" cy="430887"/>
          </a:xfrm>
          <a:prstGeom prst="rect">
            <a:avLst/>
          </a:prstGeom>
        </p:spPr>
        <p:txBody>
          <a:bodyPr wrap="square">
            <a:spAutoFit/>
          </a:bodyPr>
          <a:lstStyle/>
          <a:p>
            <a:r>
              <a:rPr lang="en-US" sz="1100" dirty="0" smtClean="0">
                <a:latin typeface="Arial Unicode MS"/>
                <a:cs typeface="Arial Unicode MS"/>
              </a:rPr>
              <a:t>Dissociated cortical cultures of neurons and glia derived </a:t>
            </a:r>
            <a:r>
              <a:rPr lang="en-US" sz="1100" dirty="0">
                <a:latin typeface="Arial Unicode MS"/>
                <a:cs typeface="Arial Unicode MS"/>
              </a:rPr>
              <a:t>from E18 rat </a:t>
            </a:r>
            <a:r>
              <a:rPr lang="en-US" sz="1100" dirty="0" err="1">
                <a:latin typeface="Arial Unicode MS"/>
                <a:cs typeface="Arial Unicode MS"/>
              </a:rPr>
              <a:t>neocortex</a:t>
            </a:r>
            <a:endParaRPr lang="en-US" sz="1100" dirty="0">
              <a:latin typeface="Arial Unicode MS"/>
              <a:cs typeface="Arial Unicode MS"/>
            </a:endParaRPr>
          </a:p>
        </p:txBody>
      </p:sp>
      <p:sp>
        <p:nvSpPr>
          <p:cNvPr id="25" name="TextBox 24"/>
          <p:cNvSpPr txBox="1"/>
          <p:nvPr/>
        </p:nvSpPr>
        <p:spPr>
          <a:xfrm>
            <a:off x="3625251" y="6389445"/>
            <a:ext cx="2196244" cy="292388"/>
          </a:xfrm>
          <a:prstGeom prst="rect">
            <a:avLst/>
          </a:prstGeom>
          <a:noFill/>
        </p:spPr>
        <p:txBody>
          <a:bodyPr wrap="square" rtlCol="0">
            <a:spAutoFit/>
          </a:bodyPr>
          <a:lstStyle/>
          <a:p>
            <a:r>
              <a:rPr lang="en-US" sz="1300" dirty="0" smtClean="0"/>
              <a:t>(Multichannel Systems)</a:t>
            </a:r>
            <a:endParaRPr lang="en-US" sz="1300" dirty="0"/>
          </a:p>
        </p:txBody>
      </p:sp>
      <p:pic>
        <p:nvPicPr>
          <p:cNvPr id="1026" name="Picture 2" descr="http://www.scientifica.uk.com/images/stories/ProductFinder/MEA_front_bunt.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9522" y="4424236"/>
            <a:ext cx="2041346" cy="204134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flipH="1" flipV="1">
            <a:off x="1588095" y="4144556"/>
            <a:ext cx="2802738" cy="1253323"/>
          </a:xfrm>
          <a:prstGeom prst="line">
            <a:avLst/>
          </a:prstGeom>
          <a:ln w="12700"/>
        </p:spPr>
        <p:style>
          <a:lnRef idx="2">
            <a:schemeClr val="dk1"/>
          </a:lnRef>
          <a:fillRef idx="0">
            <a:schemeClr val="dk1"/>
          </a:fillRef>
          <a:effectRef idx="1">
            <a:schemeClr val="dk1"/>
          </a:effectRef>
          <a:fontRef idx="minor">
            <a:schemeClr val="tx1"/>
          </a:fontRef>
        </p:style>
      </p:cxnSp>
      <p:cxnSp>
        <p:nvCxnSpPr>
          <p:cNvPr id="10" name="Straight Connector 9"/>
          <p:cNvCxnSpPr/>
          <p:nvPr/>
        </p:nvCxnSpPr>
        <p:spPr>
          <a:xfrm flipH="1" flipV="1">
            <a:off x="4320791" y="4144554"/>
            <a:ext cx="140085" cy="1126390"/>
          </a:xfrm>
          <a:prstGeom prst="line">
            <a:avLst/>
          </a:prstGeom>
          <a:ln w="12700"/>
        </p:spPr>
        <p:style>
          <a:lnRef idx="2">
            <a:schemeClr val="dk1"/>
          </a:lnRef>
          <a:fillRef idx="0">
            <a:schemeClr val="dk1"/>
          </a:fillRef>
          <a:effectRef idx="1">
            <a:schemeClr val="dk1"/>
          </a:effectRef>
          <a:fontRef idx="minor">
            <a:schemeClr val="tx1"/>
          </a:fontRef>
        </p:style>
      </p:cxnSp>
      <p:cxnSp>
        <p:nvCxnSpPr>
          <p:cNvPr id="39" name="Straight Connector 38"/>
          <p:cNvCxnSpPr/>
          <p:nvPr/>
        </p:nvCxnSpPr>
        <p:spPr>
          <a:xfrm flipH="1">
            <a:off x="4241810" y="1892258"/>
            <a:ext cx="605311" cy="778693"/>
          </a:xfrm>
          <a:prstGeom prst="line">
            <a:avLst/>
          </a:prstGeom>
          <a:ln w="12700"/>
        </p:spPr>
        <p:style>
          <a:lnRef idx="2">
            <a:schemeClr val="dk1"/>
          </a:lnRef>
          <a:fillRef idx="0">
            <a:schemeClr val="dk1"/>
          </a:fillRef>
          <a:effectRef idx="1">
            <a:schemeClr val="dk1"/>
          </a:effectRef>
          <a:fontRef idx="minor">
            <a:schemeClr val="tx1"/>
          </a:fontRef>
        </p:style>
      </p:cxnSp>
      <p:cxnSp>
        <p:nvCxnSpPr>
          <p:cNvPr id="46" name="Straight Connector 45"/>
          <p:cNvCxnSpPr/>
          <p:nvPr/>
        </p:nvCxnSpPr>
        <p:spPr>
          <a:xfrm flipH="1" flipV="1">
            <a:off x="4241810" y="2853936"/>
            <a:ext cx="605312" cy="857830"/>
          </a:xfrm>
          <a:prstGeom prst="line">
            <a:avLst/>
          </a:prstGeom>
          <a:ln w="12700"/>
        </p:spPr>
        <p:style>
          <a:lnRef idx="2">
            <a:schemeClr val="dk1"/>
          </a:lnRef>
          <a:fillRef idx="0">
            <a:schemeClr val="dk1"/>
          </a:fillRef>
          <a:effectRef idx="1">
            <a:schemeClr val="dk1"/>
          </a:effectRef>
          <a:fontRef idx="minor">
            <a:schemeClr val="tx1"/>
          </a:fontRef>
        </p:style>
      </p:cxnSp>
      <p:sp>
        <p:nvSpPr>
          <p:cNvPr id="33" name="Rectangle 32"/>
          <p:cNvSpPr/>
          <p:nvPr/>
        </p:nvSpPr>
        <p:spPr>
          <a:xfrm>
            <a:off x="3965692" y="2670951"/>
            <a:ext cx="276118" cy="179874"/>
          </a:xfrm>
          <a:prstGeom prst="rect">
            <a:avLst/>
          </a:prstGeom>
          <a:solidFill>
            <a:schemeClr val="tx1">
              <a:alpha val="28000"/>
            </a:schemeClr>
          </a:solidFill>
          <a:ln>
            <a:solidFill>
              <a:schemeClr val="dk1">
                <a:shade val="95000"/>
                <a:satMod val="105000"/>
              </a:schemeClr>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7948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46" fill="hold"/>
                                        <p:tgtEl>
                                          <p:spTgt spid="5"/>
                                        </p:tgtEl>
                                      </p:cBhvr>
                                    </p:cmd>
                                  </p:childTnLst>
                                </p:cTn>
                              </p:par>
                              <p:par>
                                <p:cTn id="7" presetID="1" presetClass="entr" presetSubtype="0" fill="hold" grpId="0" nodeType="withEffect">
                                  <p:stCondLst>
                                    <p:cond delay="240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480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720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960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12000"/>
                                  </p:stCondLst>
                                  <p:childTnLst>
                                    <p:set>
                                      <p:cBhvr>
                                        <p:cTn id="1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video>
              <p:cMediaNode vol="80000">
                <p:cTn id="22" fill="hold" display="0">
                  <p:stCondLst>
                    <p:cond delay="indefinite"/>
                  </p:stCondLst>
                </p:cTn>
                <p:tgtEl>
                  <p:spTgt spid="5"/>
                </p:tgtEl>
              </p:cMediaNode>
            </p:video>
          </p:childTnLst>
        </p:cTn>
      </p:par>
    </p:tnLst>
    <p:bldLst>
      <p:bldP spid="41" grpId="0" animBg="1"/>
      <p:bldP spid="42" grpId="0" animBg="1"/>
      <p:bldP spid="43" grpId="0" animBg="1"/>
      <p:bldP spid="44" grpId="0" animBg="1"/>
      <p:bldP spid="4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Closed-loop control of network firing rate</a:t>
            </a:r>
            <a:endParaRPr lang="en-US" dirty="0"/>
          </a:p>
        </p:txBody>
      </p:sp>
      <p:sp>
        <p:nvSpPr>
          <p:cNvPr id="3" name="Text Placeholder 2"/>
          <p:cNvSpPr>
            <a:spLocks noGrp="1"/>
          </p:cNvSpPr>
          <p:nvPr>
            <p:ph type="body" sz="quarter" idx="4294967295"/>
          </p:nvPr>
        </p:nvSpPr>
        <p:spPr>
          <a:xfrm>
            <a:off x="6556375" y="10024"/>
            <a:ext cx="2480676" cy="751976"/>
          </a:xfrm>
        </p:spPr>
        <p:txBody>
          <a:bodyPr/>
          <a:lstStyle/>
          <a:p>
            <a:r>
              <a:rPr lang="en-US" dirty="0" smtClean="0"/>
              <a:t>Appendix</a:t>
            </a:r>
            <a:endParaRPr lang="en-US" dirty="0"/>
          </a:p>
        </p:txBody>
      </p:sp>
      <p:sp>
        <p:nvSpPr>
          <p:cNvPr id="5" name="Text Placeholder 4"/>
          <p:cNvSpPr>
            <a:spLocks noGrp="1"/>
          </p:cNvSpPr>
          <p:nvPr>
            <p:ph type="body" sz="quarter" idx="13"/>
          </p:nvPr>
        </p:nvSpPr>
        <p:spPr/>
        <p:txBody>
          <a:bodyPr/>
          <a:lstStyle/>
          <a:p>
            <a:endParaRPr lang="en-US" dirty="0"/>
          </a:p>
        </p:txBody>
      </p:sp>
      <p:sp>
        <p:nvSpPr>
          <p:cNvPr id="6" name="Text Placeholder 5"/>
          <p:cNvSpPr>
            <a:spLocks noGrp="1"/>
          </p:cNvSpPr>
          <p:nvPr>
            <p:ph type="body" sz="quarter" idx="14"/>
          </p:nvPr>
        </p:nvSpPr>
        <p:spPr/>
        <p:txBody>
          <a:bodyPr/>
          <a:lstStyle/>
          <a:p>
            <a:r>
              <a:rPr lang="en-US" dirty="0"/>
              <a:t>Newman, Fong et al., </a:t>
            </a:r>
            <a:r>
              <a:rPr lang="en-US" i="1" dirty="0"/>
              <a:t>in review</a:t>
            </a:r>
            <a:r>
              <a:rPr lang="en-US" i="1" dirty="0" smtClean="0"/>
              <a:t>.</a:t>
            </a:r>
            <a:endParaRPr lang="en-US" dirty="0"/>
          </a:p>
        </p:txBody>
      </p:sp>
      <p:pic>
        <p:nvPicPr>
          <p:cNvPr id="7" name="Picture 6" descr="newman-etal_FIG3.png"/>
          <p:cNvPicPr>
            <a:picLocks noChangeAspect="1"/>
          </p:cNvPicPr>
          <p:nvPr/>
        </p:nvPicPr>
        <p:blipFill rotWithShape="1">
          <a:blip r:embed="rId3">
            <a:extLst>
              <a:ext uri="{28A0092B-C50C-407E-A947-70E740481C1C}">
                <a14:useLocalDpi xmlns:a14="http://schemas.microsoft.com/office/drawing/2010/main" val="0"/>
              </a:ext>
            </a:extLst>
          </a:blip>
          <a:srcRect b="13110"/>
          <a:stretch/>
        </p:blipFill>
        <p:spPr>
          <a:xfrm>
            <a:off x="120398" y="1913922"/>
            <a:ext cx="8916653" cy="2765347"/>
          </a:xfrm>
          <a:prstGeom prst="rect">
            <a:avLst/>
          </a:prstGeom>
        </p:spPr>
      </p:pic>
      <p:sp>
        <p:nvSpPr>
          <p:cNvPr id="12" name="Rectangle 11"/>
          <p:cNvSpPr/>
          <p:nvPr/>
        </p:nvSpPr>
        <p:spPr>
          <a:xfrm>
            <a:off x="0" y="1929040"/>
            <a:ext cx="507726" cy="4230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5360" y="2706160"/>
            <a:ext cx="507726" cy="2604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0480" y="3599352"/>
            <a:ext cx="507726" cy="2604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661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Closed-loop control of network firing rate</a:t>
            </a:r>
            <a:endParaRPr lang="en-US" dirty="0"/>
          </a:p>
        </p:txBody>
      </p:sp>
      <p:sp>
        <p:nvSpPr>
          <p:cNvPr id="3" name="Text Placeholder 2"/>
          <p:cNvSpPr>
            <a:spLocks noGrp="1"/>
          </p:cNvSpPr>
          <p:nvPr>
            <p:ph type="body" sz="quarter" idx="4294967295"/>
          </p:nvPr>
        </p:nvSpPr>
        <p:spPr>
          <a:xfrm>
            <a:off x="6556375" y="10024"/>
            <a:ext cx="2480676" cy="751976"/>
          </a:xfrm>
        </p:spPr>
        <p:txBody>
          <a:bodyPr/>
          <a:lstStyle/>
          <a:p>
            <a:r>
              <a:rPr lang="en-US" dirty="0" smtClean="0"/>
              <a:t>Appendix</a:t>
            </a:r>
            <a:endParaRPr lang="en-US" dirty="0"/>
          </a:p>
        </p:txBody>
      </p:sp>
      <p:sp>
        <p:nvSpPr>
          <p:cNvPr id="5" name="Text Placeholder 4"/>
          <p:cNvSpPr>
            <a:spLocks noGrp="1"/>
          </p:cNvSpPr>
          <p:nvPr>
            <p:ph type="body" sz="quarter" idx="13"/>
          </p:nvPr>
        </p:nvSpPr>
        <p:spPr/>
        <p:txBody>
          <a:bodyPr/>
          <a:lstStyle/>
          <a:p>
            <a:endParaRPr lang="en-US" dirty="0"/>
          </a:p>
        </p:txBody>
      </p:sp>
      <p:sp>
        <p:nvSpPr>
          <p:cNvPr id="12" name="Text Placeholder 11"/>
          <p:cNvSpPr>
            <a:spLocks noGrp="1"/>
          </p:cNvSpPr>
          <p:nvPr>
            <p:ph type="body" sz="quarter" idx="14"/>
          </p:nvPr>
        </p:nvSpPr>
        <p:spPr/>
        <p:txBody>
          <a:bodyPr/>
          <a:lstStyle/>
          <a:p>
            <a:r>
              <a:rPr lang="en-US" dirty="0"/>
              <a:t>Newman, Fong et al., </a:t>
            </a:r>
            <a:r>
              <a:rPr lang="en-US" i="1" dirty="0"/>
              <a:t>in </a:t>
            </a:r>
            <a:r>
              <a:rPr lang="en-US" i="1" dirty="0" smtClean="0"/>
              <a:t>review</a:t>
            </a:r>
            <a:endParaRPr lang="en-US" dirty="0"/>
          </a:p>
        </p:txBody>
      </p:sp>
      <p:pic>
        <p:nvPicPr>
          <p:cNvPr id="6" name="Picture 5" descr="newman-etal_FIG4.png"/>
          <p:cNvPicPr>
            <a:picLocks noChangeAspect="1"/>
          </p:cNvPicPr>
          <p:nvPr/>
        </p:nvPicPr>
        <p:blipFill rotWithShape="1">
          <a:blip r:embed="rId3">
            <a:extLst>
              <a:ext uri="{28A0092B-C50C-407E-A947-70E740481C1C}">
                <a14:useLocalDpi xmlns:a14="http://schemas.microsoft.com/office/drawing/2010/main" val="0"/>
              </a:ext>
            </a:extLst>
          </a:blip>
          <a:srcRect b="7103"/>
          <a:stretch/>
        </p:blipFill>
        <p:spPr>
          <a:xfrm>
            <a:off x="1630876" y="1112823"/>
            <a:ext cx="5882248" cy="5062421"/>
          </a:xfrm>
          <a:prstGeom prst="rect">
            <a:avLst/>
          </a:prstGeom>
        </p:spPr>
      </p:pic>
      <p:sp>
        <p:nvSpPr>
          <p:cNvPr id="7" name="Rectangle 6"/>
          <p:cNvSpPr/>
          <p:nvPr/>
        </p:nvSpPr>
        <p:spPr>
          <a:xfrm>
            <a:off x="1377013" y="1112823"/>
            <a:ext cx="507726" cy="2604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377013" y="3673725"/>
            <a:ext cx="507726" cy="2604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1377013" y="4747119"/>
            <a:ext cx="507726" cy="2604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639872" y="3803933"/>
            <a:ext cx="507726" cy="2604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685231" y="4916825"/>
            <a:ext cx="299223" cy="2604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38783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p:cNvSpPr>
            <a:spLocks noGrp="1"/>
          </p:cNvSpPr>
          <p:nvPr>
            <p:ph type="body" sz="quarter" idx="14"/>
          </p:nvPr>
        </p:nvSpPr>
        <p:spPr/>
        <p:txBody>
          <a:bodyPr/>
          <a:lstStyle/>
          <a:p>
            <a:endParaRPr lang="en-US" i="1" dirty="0"/>
          </a:p>
        </p:txBody>
      </p:sp>
      <p:pic>
        <p:nvPicPr>
          <p:cNvPr id="28" name="Picture 27" descr="Fig1_re-labeled_6.5.png"/>
          <p:cNvPicPr>
            <a:picLocks noChangeAspect="1"/>
          </p:cNvPicPr>
          <p:nvPr/>
        </p:nvPicPr>
        <p:blipFill rotWithShape="1">
          <a:blip r:embed="rId3">
            <a:extLst>
              <a:ext uri="{28A0092B-C50C-407E-A947-70E740481C1C}">
                <a14:useLocalDpi xmlns:a14="http://schemas.microsoft.com/office/drawing/2010/main" val="0"/>
              </a:ext>
            </a:extLst>
          </a:blip>
          <a:srcRect l="49897" b="44885"/>
          <a:stretch/>
        </p:blipFill>
        <p:spPr>
          <a:xfrm>
            <a:off x="4736034" y="1403745"/>
            <a:ext cx="2769361" cy="2724912"/>
          </a:xfrm>
          <a:prstGeom prst="rect">
            <a:avLst/>
          </a:prstGeom>
        </p:spPr>
      </p:pic>
      <p:grpSp>
        <p:nvGrpSpPr>
          <p:cNvPr id="47" name="Group 46"/>
          <p:cNvGrpSpPr/>
          <p:nvPr/>
        </p:nvGrpSpPr>
        <p:grpSpPr>
          <a:xfrm>
            <a:off x="5101036" y="3458390"/>
            <a:ext cx="335216" cy="316588"/>
            <a:chOff x="5067168" y="3966377"/>
            <a:chExt cx="335216" cy="316588"/>
          </a:xfrm>
        </p:grpSpPr>
        <p:pic>
          <p:nvPicPr>
            <p:cNvPr id="36" name="Picture 35" descr="Fig1_re-labeled_6.5.png"/>
            <p:cNvPicPr>
              <a:picLocks noChangeAspect="1"/>
            </p:cNvPicPr>
            <p:nvPr/>
          </p:nvPicPr>
          <p:blipFill rotWithShape="1">
            <a:blip r:embed="rId3">
              <a:extLst>
                <a:ext uri="{28A0092B-C50C-407E-A947-70E740481C1C}">
                  <a14:useLocalDpi xmlns:a14="http://schemas.microsoft.com/office/drawing/2010/main" val="0"/>
                </a:ext>
              </a:extLst>
            </a:blip>
            <a:srcRect l="56221" t="41384" r="37402" b="51883"/>
            <a:stretch/>
          </p:blipFill>
          <p:spPr>
            <a:xfrm>
              <a:off x="5067168" y="3966377"/>
              <a:ext cx="335207" cy="316587"/>
            </a:xfrm>
            <a:prstGeom prst="rect">
              <a:avLst/>
            </a:prstGeom>
            <a:ln>
              <a:solidFill>
                <a:srgbClr val="FF0000"/>
              </a:solidFill>
            </a:ln>
          </p:spPr>
        </p:pic>
        <p:sp>
          <p:nvSpPr>
            <p:cNvPr id="34" name="Rectangle 33"/>
            <p:cNvSpPr/>
            <p:nvPr/>
          </p:nvSpPr>
          <p:spPr>
            <a:xfrm>
              <a:off x="5067175" y="3966379"/>
              <a:ext cx="335209" cy="316586"/>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4" name="Text Placeholder 23"/>
          <p:cNvSpPr>
            <a:spLocks noGrp="1"/>
          </p:cNvSpPr>
          <p:nvPr>
            <p:ph type="body" sz="quarter" idx="12"/>
          </p:nvPr>
        </p:nvSpPr>
        <p:spPr/>
        <p:txBody>
          <a:bodyPr/>
          <a:lstStyle/>
          <a:p>
            <a:r>
              <a:rPr lang="en-US" dirty="0"/>
              <a:t>Eavesdropping on neural development using MEAs</a:t>
            </a:r>
            <a:endParaRPr lang="en-US" dirty="0"/>
          </a:p>
        </p:txBody>
      </p:sp>
      <p:grpSp>
        <p:nvGrpSpPr>
          <p:cNvPr id="2" name="Group 1"/>
          <p:cNvGrpSpPr/>
          <p:nvPr/>
        </p:nvGrpSpPr>
        <p:grpSpPr>
          <a:xfrm>
            <a:off x="1588095" y="1362891"/>
            <a:ext cx="2852100" cy="2887380"/>
            <a:chOff x="505335" y="2001761"/>
            <a:chExt cx="2225450" cy="2252979"/>
          </a:xfrm>
        </p:grpSpPr>
        <p:pic>
          <p:nvPicPr>
            <p:cNvPr id="3" name="Picture 2" descr="Wenner_fig1.jpg"/>
            <p:cNvPicPr>
              <a:picLocks noChangeAspect="1"/>
            </p:cNvPicPr>
            <p:nvPr/>
          </p:nvPicPr>
          <p:blipFill rotWithShape="1">
            <a:blip r:embed="rId4">
              <a:extLst>
                <a:ext uri="{28A0092B-C50C-407E-A947-70E740481C1C}">
                  <a14:useLocalDpi xmlns:a14="http://schemas.microsoft.com/office/drawing/2010/main" val="0"/>
                </a:ext>
              </a:extLst>
            </a:blip>
            <a:srcRect t="22023" r="72755" b="57293"/>
            <a:stretch/>
          </p:blipFill>
          <p:spPr>
            <a:xfrm>
              <a:off x="505335" y="2001761"/>
              <a:ext cx="2225450" cy="2252979"/>
            </a:xfrm>
            <a:prstGeom prst="rect">
              <a:avLst/>
            </a:prstGeom>
          </p:spPr>
        </p:pic>
        <p:sp>
          <p:nvSpPr>
            <p:cNvPr id="4" name="TextBox 3"/>
            <p:cNvSpPr txBox="1"/>
            <p:nvPr/>
          </p:nvSpPr>
          <p:spPr>
            <a:xfrm>
              <a:off x="539761" y="3858821"/>
              <a:ext cx="1360827" cy="216138"/>
            </a:xfrm>
            <a:prstGeom prst="rect">
              <a:avLst/>
            </a:prstGeom>
            <a:noFill/>
          </p:spPr>
          <p:txBody>
            <a:bodyPr wrap="square" rtlCol="0">
              <a:spAutoFit/>
            </a:bodyPr>
            <a:lstStyle/>
            <a:p>
              <a:r>
                <a:rPr lang="el-GR" sz="1200" b="1" dirty="0">
                  <a:solidFill>
                    <a:schemeClr val="bg1"/>
                  </a:solidFill>
                  <a:latin typeface="Helvetica"/>
                  <a:cs typeface="Helvetica"/>
                </a:rPr>
                <a:t>500 μm</a:t>
              </a:r>
              <a:endParaRPr lang="en-US" sz="1200" b="1" dirty="0">
                <a:solidFill>
                  <a:schemeClr val="bg1"/>
                </a:solidFill>
                <a:latin typeface="Helvetica"/>
                <a:cs typeface="Helvetica"/>
              </a:endParaRPr>
            </a:p>
          </p:txBody>
        </p:sp>
      </p:grpSp>
      <p:grpSp>
        <p:nvGrpSpPr>
          <p:cNvPr id="70" name="Group 69"/>
          <p:cNvGrpSpPr/>
          <p:nvPr/>
        </p:nvGrpSpPr>
        <p:grpSpPr>
          <a:xfrm>
            <a:off x="614620" y="3385478"/>
            <a:ext cx="1701358" cy="2170877"/>
            <a:chOff x="718200" y="4003536"/>
            <a:chExt cx="1701358" cy="2170877"/>
          </a:xfrm>
        </p:grpSpPr>
        <p:grpSp>
          <p:nvGrpSpPr>
            <p:cNvPr id="9" name="Group 8"/>
            <p:cNvGrpSpPr/>
            <p:nvPr/>
          </p:nvGrpSpPr>
          <p:grpSpPr>
            <a:xfrm>
              <a:off x="718200" y="4003536"/>
              <a:ext cx="1701358" cy="1096648"/>
              <a:chOff x="718200" y="4003536"/>
              <a:chExt cx="1701358" cy="1096648"/>
            </a:xfrm>
          </p:grpSpPr>
          <p:sp>
            <p:nvSpPr>
              <p:cNvPr id="12" name="Rectangle 11"/>
              <p:cNvSpPr>
                <a:spLocks/>
              </p:cNvSpPr>
              <p:nvPr/>
            </p:nvSpPr>
            <p:spPr>
              <a:xfrm>
                <a:off x="2200103" y="4003536"/>
                <a:ext cx="219455" cy="182876"/>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12700" cmpd="sng">
                    <a:solidFill>
                      <a:schemeClr val="tx1"/>
                    </a:solidFill>
                  </a:ln>
                </a:endParaRPr>
              </a:p>
            </p:txBody>
          </p:sp>
          <p:cxnSp>
            <p:nvCxnSpPr>
              <p:cNvPr id="18" name="Straight Connector 17"/>
              <p:cNvCxnSpPr/>
              <p:nvPr/>
            </p:nvCxnSpPr>
            <p:spPr>
              <a:xfrm flipH="1">
                <a:off x="718200" y="4203348"/>
                <a:ext cx="1481902" cy="896836"/>
              </a:xfrm>
              <a:prstGeom prst="line">
                <a:avLst/>
              </a:prstGeom>
              <a:ln w="38100" cap="rnd"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2025108" y="4186412"/>
                <a:ext cx="394450" cy="913772"/>
              </a:xfrm>
              <a:prstGeom prst="line">
                <a:avLst/>
              </a:prstGeom>
              <a:ln w="38100" cap="rnd" cmpd="sng">
                <a:solidFill>
                  <a:srgbClr val="FF0000"/>
                </a:solidFill>
              </a:ln>
              <a:effectLst/>
            </p:spPr>
            <p:style>
              <a:lnRef idx="2">
                <a:schemeClr val="accent1"/>
              </a:lnRef>
              <a:fillRef idx="0">
                <a:schemeClr val="accent1"/>
              </a:fillRef>
              <a:effectRef idx="1">
                <a:schemeClr val="accent1"/>
              </a:effectRef>
              <a:fontRef idx="minor">
                <a:schemeClr val="tx1"/>
              </a:fontRef>
            </p:style>
          </p:cxnSp>
        </p:grpSp>
        <p:pic>
          <p:nvPicPr>
            <p:cNvPr id="17" name="Picture 16" descr="Fig1_re-labeled_6.5.png"/>
            <p:cNvPicPr>
              <a:picLocks noChangeAspect="1"/>
            </p:cNvPicPr>
            <p:nvPr/>
          </p:nvPicPr>
          <p:blipFill rotWithShape="1">
            <a:blip r:embed="rId3">
              <a:extLst>
                <a:ext uri="{28A0092B-C50C-407E-A947-70E740481C1C}">
                  <a14:useLocalDpi xmlns:a14="http://schemas.microsoft.com/office/drawing/2010/main" val="0"/>
                </a:ext>
              </a:extLst>
            </a:blip>
            <a:srcRect t="55115" r="50102"/>
            <a:stretch/>
          </p:blipFill>
          <p:spPr>
            <a:xfrm>
              <a:off x="718200" y="5122853"/>
              <a:ext cx="1306908" cy="1051560"/>
            </a:xfrm>
            <a:prstGeom prst="rect">
              <a:avLst/>
            </a:prstGeom>
            <a:ln w="12700" cmpd="sng">
              <a:noFill/>
            </a:ln>
          </p:spPr>
        </p:pic>
        <p:sp>
          <p:nvSpPr>
            <p:cNvPr id="27" name="Rectangle 26"/>
            <p:cNvSpPr/>
            <p:nvPr/>
          </p:nvSpPr>
          <p:spPr>
            <a:xfrm flipV="1">
              <a:off x="718200" y="5106230"/>
              <a:ext cx="1306908" cy="1053066"/>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12700" cmpd="sng">
                  <a:solidFill>
                    <a:schemeClr val="tx1"/>
                  </a:solidFill>
                </a:ln>
              </a:endParaRPr>
            </a:p>
          </p:txBody>
        </p:sp>
      </p:grpSp>
      <p:sp>
        <p:nvSpPr>
          <p:cNvPr id="35" name="Text Placeholder 3"/>
          <p:cNvSpPr>
            <a:spLocks noGrp="1"/>
          </p:cNvSpPr>
          <p:nvPr>
            <p:ph type="body" sz="quarter" idx="13"/>
          </p:nvPr>
        </p:nvSpPr>
        <p:spPr>
          <a:xfrm>
            <a:off x="120650" y="5675313"/>
            <a:ext cx="4594225" cy="909637"/>
          </a:xfrm>
        </p:spPr>
        <p:txBody>
          <a:bodyPr/>
          <a:lstStyle/>
          <a:p>
            <a:r>
              <a:rPr lang="en-US" dirty="0">
                <a:latin typeface="Franklin Gothic Medium"/>
                <a:cs typeface="Franklin Gothic Medium"/>
              </a:rPr>
              <a:t>MEA</a:t>
            </a:r>
            <a:r>
              <a:rPr lang="en-US" dirty="0"/>
              <a:t>: microelectrode </a:t>
            </a:r>
            <a:r>
              <a:rPr lang="en-US" dirty="0" smtClean="0"/>
              <a:t>array</a:t>
            </a:r>
            <a:endParaRPr lang="en-US" dirty="0"/>
          </a:p>
        </p:txBody>
      </p:sp>
      <p:grpSp>
        <p:nvGrpSpPr>
          <p:cNvPr id="39" name="Group 38"/>
          <p:cNvGrpSpPr/>
          <p:nvPr/>
        </p:nvGrpSpPr>
        <p:grpSpPr>
          <a:xfrm>
            <a:off x="2872481" y="4531022"/>
            <a:ext cx="5812901" cy="1259686"/>
            <a:chOff x="3556000" y="5231308"/>
            <a:chExt cx="4496741" cy="952361"/>
          </a:xfrm>
        </p:grpSpPr>
        <p:pic>
          <p:nvPicPr>
            <p:cNvPr id="48" name="Picture 47" descr="herbI5374_raw_spk_ch6.png"/>
            <p:cNvPicPr>
              <a:picLocks noChangeAspect="1"/>
            </p:cNvPicPr>
            <p:nvPr/>
          </p:nvPicPr>
          <p:blipFill rotWithShape="1">
            <a:blip r:embed="rId5">
              <a:extLst>
                <a:ext uri="{28A0092B-C50C-407E-A947-70E740481C1C}">
                  <a14:useLocalDpi xmlns:a14="http://schemas.microsoft.com/office/drawing/2010/main" val="0"/>
                </a:ext>
              </a:extLst>
            </a:blip>
            <a:srcRect l="5601" t="5117" r="3298" b="61882"/>
            <a:stretch/>
          </p:blipFill>
          <p:spPr>
            <a:xfrm>
              <a:off x="3556000" y="5231308"/>
              <a:ext cx="4496741" cy="895033"/>
            </a:xfrm>
            <a:prstGeom prst="rect">
              <a:avLst/>
            </a:prstGeom>
          </p:spPr>
        </p:pic>
        <p:grpSp>
          <p:nvGrpSpPr>
            <p:cNvPr id="49" name="Group 48"/>
            <p:cNvGrpSpPr/>
            <p:nvPr/>
          </p:nvGrpSpPr>
          <p:grpSpPr>
            <a:xfrm>
              <a:off x="6855192" y="6009153"/>
              <a:ext cx="917614" cy="174516"/>
              <a:chOff x="3946301" y="5191568"/>
              <a:chExt cx="807458" cy="153566"/>
            </a:xfrm>
          </p:grpSpPr>
          <p:cxnSp>
            <p:nvCxnSpPr>
              <p:cNvPr id="50" name="Straight Connector 49"/>
              <p:cNvCxnSpPr/>
              <p:nvPr/>
            </p:nvCxnSpPr>
            <p:spPr>
              <a:xfrm>
                <a:off x="4144055" y="5219309"/>
                <a:ext cx="411480" cy="0"/>
              </a:xfrm>
              <a:prstGeom prst="line">
                <a:avLst/>
              </a:prstGeom>
              <a:ln w="19050"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sp>
            <p:nvSpPr>
              <p:cNvPr id="51" name="Rectangle 50"/>
              <p:cNvSpPr/>
              <p:nvPr/>
            </p:nvSpPr>
            <p:spPr>
              <a:xfrm>
                <a:off x="3946301" y="5191568"/>
                <a:ext cx="807458" cy="153566"/>
              </a:xfrm>
              <a:prstGeom prst="rect">
                <a:avLst/>
              </a:prstGeom>
            </p:spPr>
            <p:txBody>
              <a:bodyPr wrap="square">
                <a:spAutoFit/>
              </a:bodyPr>
              <a:lstStyle/>
              <a:p>
                <a:pPr algn="ctr"/>
                <a:r>
                  <a:rPr lang="en-US" sz="900" dirty="0" smtClean="0">
                    <a:latin typeface="Arial"/>
                    <a:cs typeface="Arial"/>
                  </a:rPr>
                  <a:t>100ms</a:t>
                </a:r>
                <a:endParaRPr lang="en-US" sz="900" dirty="0">
                  <a:latin typeface="Arial"/>
                  <a:cs typeface="Arial"/>
                </a:endParaRPr>
              </a:p>
            </p:txBody>
          </p:sp>
        </p:grpSp>
      </p:grpSp>
      <p:grpSp>
        <p:nvGrpSpPr>
          <p:cNvPr id="52" name="Group 51"/>
          <p:cNvGrpSpPr/>
          <p:nvPr/>
        </p:nvGrpSpPr>
        <p:grpSpPr>
          <a:xfrm>
            <a:off x="2872481" y="4954585"/>
            <a:ext cx="5812901" cy="324529"/>
            <a:chOff x="3425551" y="4576679"/>
            <a:chExt cx="4122787" cy="215900"/>
          </a:xfrm>
        </p:grpSpPr>
        <p:cxnSp>
          <p:nvCxnSpPr>
            <p:cNvPr id="53" name="Straight Connector 52"/>
            <p:cNvCxnSpPr/>
            <p:nvPr/>
          </p:nvCxnSpPr>
          <p:spPr>
            <a:xfrm>
              <a:off x="3425551" y="4576679"/>
              <a:ext cx="4122787" cy="0"/>
            </a:xfrm>
            <a:prstGeom prst="line">
              <a:avLst/>
            </a:prstGeom>
            <a:ln w="19050" cmpd="sng">
              <a:solidFill>
                <a:srgbClr val="FF0000">
                  <a:alpha val="5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3425551" y="4792579"/>
              <a:ext cx="4122787" cy="0"/>
            </a:xfrm>
            <a:prstGeom prst="line">
              <a:avLst/>
            </a:prstGeom>
            <a:ln w="19050" cmpd="sng">
              <a:solidFill>
                <a:srgbClr val="FF0000">
                  <a:alpha val="50000"/>
                </a:srgbClr>
              </a:solidFill>
              <a:prstDash val="solid"/>
            </a:ln>
            <a:effectLst/>
          </p:spPr>
          <p:style>
            <a:lnRef idx="2">
              <a:schemeClr val="accent1"/>
            </a:lnRef>
            <a:fillRef idx="0">
              <a:schemeClr val="accent1"/>
            </a:fillRef>
            <a:effectRef idx="1">
              <a:schemeClr val="accent1"/>
            </a:effectRef>
            <a:fontRef idx="minor">
              <a:schemeClr val="tx1"/>
            </a:fontRef>
          </p:style>
        </p:cxnSp>
      </p:grpSp>
      <p:pic>
        <p:nvPicPr>
          <p:cNvPr id="55" name="Picture 54" descr="herbI5374_raw_spk_ch6.png"/>
          <p:cNvPicPr>
            <a:picLocks/>
          </p:cNvPicPr>
          <p:nvPr/>
        </p:nvPicPr>
        <p:blipFill rotWithShape="1">
          <a:blip r:embed="rId5">
            <a:extLst>
              <a:ext uri="{28A0092B-C50C-407E-A947-70E740481C1C}">
                <a14:useLocalDpi xmlns:a14="http://schemas.microsoft.com/office/drawing/2010/main" val="0"/>
              </a:ext>
            </a:extLst>
          </a:blip>
          <a:srcRect l="5601" t="73398" r="3298" b="24802"/>
          <a:stretch/>
        </p:blipFill>
        <p:spPr>
          <a:xfrm>
            <a:off x="2872481" y="4505622"/>
            <a:ext cx="5812901" cy="109728"/>
          </a:xfrm>
          <a:prstGeom prst="rect">
            <a:avLst/>
          </a:prstGeom>
        </p:spPr>
      </p:pic>
      <p:pic>
        <p:nvPicPr>
          <p:cNvPr id="56" name="Picture 55" descr="herbI5374_spont-burst_CNQX-ChR2-burst_ch6-raw_reduced.png"/>
          <p:cNvPicPr>
            <a:picLocks noChangeAspect="1"/>
          </p:cNvPicPr>
          <p:nvPr/>
        </p:nvPicPr>
        <p:blipFill rotWithShape="1">
          <a:blip r:embed="rId6">
            <a:extLst>
              <a:ext uri="{28A0092B-C50C-407E-A947-70E740481C1C}">
                <a14:useLocalDpi xmlns:a14="http://schemas.microsoft.com/office/drawing/2010/main" val="0"/>
              </a:ext>
            </a:extLst>
          </a:blip>
          <a:srcRect l="1" r="91590" b="60103"/>
          <a:stretch/>
        </p:blipFill>
        <p:spPr>
          <a:xfrm>
            <a:off x="2195295" y="4303186"/>
            <a:ext cx="634854" cy="1603291"/>
          </a:xfrm>
          <a:prstGeom prst="rect">
            <a:avLst/>
          </a:prstGeom>
        </p:spPr>
      </p:pic>
      <p:sp>
        <p:nvSpPr>
          <p:cNvPr id="57" name="Rectangle 56"/>
          <p:cNvSpPr/>
          <p:nvPr/>
        </p:nvSpPr>
        <p:spPr>
          <a:xfrm>
            <a:off x="4722512" y="1371408"/>
            <a:ext cx="365009" cy="3742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4722512" y="3774978"/>
            <a:ext cx="365009" cy="3742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7156262" y="3790854"/>
            <a:ext cx="365009" cy="3742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9" name="Group 68"/>
          <p:cNvGrpSpPr/>
          <p:nvPr/>
        </p:nvGrpSpPr>
        <p:grpSpPr>
          <a:xfrm>
            <a:off x="2830149" y="3774977"/>
            <a:ext cx="5855233" cy="707149"/>
            <a:chOff x="2830149" y="4393035"/>
            <a:chExt cx="5855233" cy="707149"/>
          </a:xfrm>
        </p:grpSpPr>
        <p:cxnSp>
          <p:nvCxnSpPr>
            <p:cNvPr id="31" name="Straight Connector 30"/>
            <p:cNvCxnSpPr/>
            <p:nvPr/>
          </p:nvCxnSpPr>
          <p:spPr>
            <a:xfrm flipH="1">
              <a:off x="2830149" y="4393035"/>
              <a:ext cx="2270890" cy="707149"/>
            </a:xfrm>
            <a:prstGeom prst="line">
              <a:avLst/>
            </a:prstGeom>
            <a:ln w="381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436243" y="4393036"/>
              <a:ext cx="3249139" cy="707148"/>
            </a:xfrm>
            <a:prstGeom prst="line">
              <a:avLst/>
            </a:prstGeom>
            <a:ln w="38100" cmpd="sng">
              <a:solidFill>
                <a:srgbClr val="FF0000"/>
              </a:solidFill>
            </a:ln>
            <a:effectLst/>
          </p:spPr>
          <p:style>
            <a:lnRef idx="2">
              <a:schemeClr val="accent1"/>
            </a:lnRef>
            <a:fillRef idx="0">
              <a:schemeClr val="accent1"/>
            </a:fillRef>
            <a:effectRef idx="1">
              <a:schemeClr val="accent1"/>
            </a:effectRef>
            <a:fontRef idx="minor">
              <a:schemeClr val="tx1"/>
            </a:fontRef>
          </p:style>
        </p:cxnSp>
      </p:grpSp>
      <p:sp>
        <p:nvSpPr>
          <p:cNvPr id="60" name="Rectangle 59"/>
          <p:cNvSpPr/>
          <p:nvPr/>
        </p:nvSpPr>
        <p:spPr>
          <a:xfrm>
            <a:off x="7156262" y="1377285"/>
            <a:ext cx="365009" cy="3742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4722647" y="2775666"/>
            <a:ext cx="365009" cy="3359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859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p:cNvSpPr>
            <a:spLocks noGrp="1"/>
          </p:cNvSpPr>
          <p:nvPr>
            <p:ph type="body" sz="quarter" idx="14"/>
          </p:nvPr>
        </p:nvSpPr>
        <p:spPr/>
        <p:txBody>
          <a:bodyPr/>
          <a:lstStyle/>
          <a:p>
            <a:r>
              <a:rPr lang="en-US" dirty="0">
                <a:cs typeface="Arial" pitchFamily="34" charset="0"/>
              </a:rPr>
              <a:t>[1] </a:t>
            </a:r>
            <a:r>
              <a:rPr lang="en-US" dirty="0"/>
              <a:t>J.P. Newman </a:t>
            </a:r>
            <a:r>
              <a:rPr lang="en-US" i="1" dirty="0"/>
              <a:t>et al.</a:t>
            </a:r>
            <a:r>
              <a:rPr lang="en-US" dirty="0"/>
              <a:t> (2013) </a:t>
            </a:r>
            <a:r>
              <a:rPr lang="en-US" i="1" dirty="0"/>
              <a:t>Front. Neural Circuits</a:t>
            </a:r>
            <a:r>
              <a:rPr lang="en-US" dirty="0"/>
              <a:t>, </a:t>
            </a:r>
            <a:r>
              <a:rPr lang="en-US" i="1" dirty="0"/>
              <a:t>6</a:t>
            </a:r>
            <a:r>
              <a:rPr lang="en-US" dirty="0"/>
              <a:t>(98).</a:t>
            </a:r>
            <a:endParaRPr lang="en-US" dirty="0"/>
          </a:p>
        </p:txBody>
      </p:sp>
      <p:sp>
        <p:nvSpPr>
          <p:cNvPr id="24" name="Text Placeholder 23"/>
          <p:cNvSpPr>
            <a:spLocks noGrp="1"/>
          </p:cNvSpPr>
          <p:nvPr>
            <p:ph type="body" sz="quarter" idx="12"/>
          </p:nvPr>
        </p:nvSpPr>
        <p:spPr/>
        <p:txBody>
          <a:bodyPr/>
          <a:lstStyle/>
          <a:p>
            <a:r>
              <a:rPr lang="en-US" dirty="0" smtClean="0"/>
              <a:t>Lowering the barriers to multichannel neural recording</a:t>
            </a:r>
            <a:endParaRPr lang="en-US" dirty="0"/>
          </a:p>
        </p:txBody>
      </p:sp>
      <p:sp>
        <p:nvSpPr>
          <p:cNvPr id="5" name="Text Placeholder 4"/>
          <p:cNvSpPr>
            <a:spLocks noGrp="1"/>
          </p:cNvSpPr>
          <p:nvPr>
            <p:ph type="body" sz="quarter" idx="13"/>
          </p:nvPr>
        </p:nvSpPr>
        <p:spPr/>
        <p:txBody>
          <a:bodyPr/>
          <a:lstStyle/>
          <a:p>
            <a:endParaRPr lang="en-US" dirty="0"/>
          </a:p>
        </p:txBody>
      </p:sp>
      <p:pic>
        <p:nvPicPr>
          <p:cNvPr id="40" name="Picture 39" descr="kohler_overview_0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8567" y="1430333"/>
            <a:ext cx="4541838" cy="3905627"/>
          </a:xfrm>
          <a:prstGeom prst="rect">
            <a:avLst/>
          </a:prstGeom>
        </p:spPr>
      </p:pic>
      <p:pic>
        <p:nvPicPr>
          <p:cNvPr id="41" name="Picture 2" descr="C:\Users\jon\Desktop\view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3037" y="5949505"/>
            <a:ext cx="2322513" cy="609659"/>
          </a:xfrm>
          <a:prstGeom prst="rect">
            <a:avLst/>
          </a:prstGeom>
          <a:noFill/>
          <a:extLst>
            <a:ext uri="{909E8E84-426E-40DD-AFC4-6F175D3DCCD1}">
              <a14:hiddenFill xmlns:a14="http://schemas.microsoft.com/office/drawing/2010/main">
                <a:solidFill>
                  <a:srgbClr val="FFFFFF"/>
                </a:solidFill>
              </a14:hiddenFill>
            </a:ext>
          </a:extLst>
        </p:spPr>
      </p:pic>
      <p:sp>
        <p:nvSpPr>
          <p:cNvPr id="42" name="Text Placeholder 5"/>
          <p:cNvSpPr txBox="1">
            <a:spLocks/>
          </p:cNvSpPr>
          <p:nvPr/>
        </p:nvSpPr>
        <p:spPr>
          <a:xfrm>
            <a:off x="138699" y="1070733"/>
            <a:ext cx="3379592" cy="5177350"/>
          </a:xfrm>
          <a:prstGeom prst="rect">
            <a:avLst/>
          </a:prstGeom>
        </p:spPr>
        <p:txBody>
          <a:bodyPr anchor="t"/>
          <a:lstStyle>
            <a:lvl1pPr marL="342900" indent="-342900" algn="l" defTabSz="457200" rtl="0" eaLnBrk="1" latinLnBrk="0" hangingPunct="1">
              <a:spcBef>
                <a:spcPct val="20000"/>
              </a:spcBef>
              <a:buFont typeface="Arial"/>
              <a:buChar char="•"/>
              <a:defRPr sz="3200" b="0" i="0" kern="1200">
                <a:solidFill>
                  <a:schemeClr val="tx1"/>
                </a:solidFill>
                <a:latin typeface="Helvetica Neue Light"/>
                <a:ea typeface="+mn-ea"/>
                <a:cs typeface="Helvetica Neue Light"/>
              </a:defRPr>
            </a:lvl1pPr>
            <a:lvl2pPr marL="742950" indent="-285750" algn="l" defTabSz="457200" rtl="0" eaLnBrk="1" latinLnBrk="0" hangingPunct="1">
              <a:spcBef>
                <a:spcPct val="20000"/>
              </a:spcBef>
              <a:buFont typeface="Arial"/>
              <a:buChar char="–"/>
              <a:defRPr sz="2800" b="0" i="0" kern="1200">
                <a:solidFill>
                  <a:schemeClr val="tx1"/>
                </a:solidFill>
                <a:latin typeface="Helvetica Neue Light"/>
                <a:ea typeface="+mn-ea"/>
                <a:cs typeface="Helvetica Neue Light"/>
              </a:defRPr>
            </a:lvl2pPr>
            <a:lvl3pPr marL="1143000" indent="-228600" algn="l" defTabSz="457200" rtl="0" eaLnBrk="1" latinLnBrk="0" hangingPunct="1">
              <a:spcBef>
                <a:spcPct val="20000"/>
              </a:spcBef>
              <a:buFont typeface="Arial"/>
              <a:buChar char="•"/>
              <a:defRPr sz="2400" b="0" i="0" kern="1200">
                <a:solidFill>
                  <a:schemeClr val="tx1"/>
                </a:solidFill>
                <a:latin typeface="Helvetica Neue Light"/>
                <a:ea typeface="+mn-ea"/>
                <a:cs typeface="Helvetica Neue Light"/>
              </a:defRPr>
            </a:lvl3pPr>
            <a:lvl4pPr marL="1600200" indent="-228600" algn="l" defTabSz="457200" rtl="0" eaLnBrk="1" latinLnBrk="0" hangingPunct="1">
              <a:spcBef>
                <a:spcPct val="20000"/>
              </a:spcBef>
              <a:buFont typeface="Arial"/>
              <a:buChar char="–"/>
              <a:defRPr sz="2000" b="0" i="0" kern="1200">
                <a:solidFill>
                  <a:schemeClr val="tx1"/>
                </a:solidFill>
                <a:latin typeface="Helvetica Neue Light"/>
                <a:ea typeface="+mn-ea"/>
                <a:cs typeface="Helvetica Neue Light"/>
              </a:defRPr>
            </a:lvl4pPr>
            <a:lvl5pPr marL="2057400" indent="-228600" algn="l" defTabSz="457200" rtl="0" eaLnBrk="1" latinLnBrk="0" hangingPunct="1">
              <a:spcBef>
                <a:spcPct val="20000"/>
              </a:spcBef>
              <a:buFont typeface="Arial"/>
              <a:buChar char="»"/>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b="1" dirty="0" smtClean="0">
                <a:latin typeface="Arial Unicode MS"/>
                <a:cs typeface="Arial Unicode MS"/>
              </a:rPr>
              <a:t>Cheap</a:t>
            </a:r>
          </a:p>
          <a:p>
            <a:r>
              <a:rPr lang="en-US" sz="2000" dirty="0" smtClean="0">
                <a:latin typeface="Arial Unicode MS"/>
                <a:cs typeface="Arial Unicode MS"/>
              </a:rPr>
              <a:t>~1/10</a:t>
            </a:r>
            <a:r>
              <a:rPr lang="en-US" sz="2000" baseline="30000" dirty="0" smtClean="0">
                <a:latin typeface="Arial Unicode MS"/>
                <a:cs typeface="Arial Unicode MS"/>
              </a:rPr>
              <a:t>th</a:t>
            </a:r>
            <a:r>
              <a:rPr lang="en-US" sz="2000" dirty="0" smtClean="0">
                <a:latin typeface="Arial Unicode MS"/>
                <a:cs typeface="Arial Unicode MS"/>
              </a:rPr>
              <a:t> th</a:t>
            </a:r>
            <a:r>
              <a:rPr lang="en-US" sz="2000" dirty="0" smtClean="0">
                <a:latin typeface="Arial Unicode MS"/>
                <a:cs typeface="Arial Unicode MS"/>
              </a:rPr>
              <a:t>e price of commercial alternative</a:t>
            </a:r>
          </a:p>
          <a:p>
            <a:pPr marL="0" indent="0">
              <a:buNone/>
            </a:pPr>
            <a:r>
              <a:rPr lang="en-US" sz="2000" b="1" dirty="0" smtClean="0">
                <a:latin typeface="Arial Unicode MS"/>
                <a:cs typeface="Arial Unicode MS"/>
              </a:rPr>
              <a:t>Open source</a:t>
            </a:r>
            <a:r>
              <a:rPr lang="en-US" sz="2000" b="1" dirty="0">
                <a:latin typeface="Arial Unicode MS"/>
                <a:cs typeface="Arial Unicode MS"/>
              </a:rPr>
              <a:t> </a:t>
            </a:r>
          </a:p>
          <a:p>
            <a:r>
              <a:rPr lang="en-US" sz="2000" dirty="0" smtClean="0">
                <a:latin typeface="Arial Unicode MS"/>
                <a:cs typeface="Arial Unicode MS"/>
              </a:rPr>
              <a:t>Hardware</a:t>
            </a:r>
          </a:p>
          <a:p>
            <a:r>
              <a:rPr lang="en-US" sz="2000" dirty="0" smtClean="0">
                <a:latin typeface="Arial Unicode MS"/>
                <a:cs typeface="Arial Unicode MS"/>
              </a:rPr>
              <a:t>Software</a:t>
            </a:r>
          </a:p>
        </p:txBody>
      </p:sp>
    </p:spTree>
    <p:extLst>
      <p:ext uri="{BB962C8B-B14F-4D97-AF65-F5344CB8AC3E}">
        <p14:creationId xmlns:p14="http://schemas.microsoft.com/office/powerpoint/2010/main" val="24570746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p:cNvSpPr>
            <a:spLocks noGrp="1"/>
          </p:cNvSpPr>
          <p:nvPr>
            <p:ph type="body" sz="quarter" idx="14"/>
          </p:nvPr>
        </p:nvSpPr>
        <p:spPr/>
        <p:txBody>
          <a:bodyPr/>
          <a:lstStyle/>
          <a:p>
            <a:r>
              <a:rPr lang="en-US" dirty="0">
                <a:cs typeface="Arial" pitchFamily="34" charset="0"/>
              </a:rPr>
              <a:t>[1] </a:t>
            </a:r>
            <a:r>
              <a:rPr lang="en-US" dirty="0"/>
              <a:t>J.P. Newman </a:t>
            </a:r>
            <a:r>
              <a:rPr lang="en-US" i="1" dirty="0"/>
              <a:t>et al.</a:t>
            </a:r>
            <a:r>
              <a:rPr lang="en-US" dirty="0"/>
              <a:t> (2013) </a:t>
            </a:r>
            <a:r>
              <a:rPr lang="en-US" i="1" dirty="0"/>
              <a:t>Front. Neural Circuits</a:t>
            </a:r>
            <a:r>
              <a:rPr lang="en-US" dirty="0"/>
              <a:t>, </a:t>
            </a:r>
            <a:r>
              <a:rPr lang="en-US" i="1" dirty="0"/>
              <a:t>6</a:t>
            </a:r>
            <a:r>
              <a:rPr lang="en-US" dirty="0"/>
              <a:t>(98).</a:t>
            </a:r>
            <a:endParaRPr lang="en-US" dirty="0"/>
          </a:p>
        </p:txBody>
      </p:sp>
      <p:sp>
        <p:nvSpPr>
          <p:cNvPr id="24" name="Text Placeholder 23"/>
          <p:cNvSpPr>
            <a:spLocks noGrp="1"/>
          </p:cNvSpPr>
          <p:nvPr>
            <p:ph type="body" sz="quarter" idx="12"/>
          </p:nvPr>
        </p:nvSpPr>
        <p:spPr/>
        <p:txBody>
          <a:bodyPr/>
          <a:lstStyle/>
          <a:p>
            <a:r>
              <a:rPr lang="en-US" dirty="0" smtClean="0"/>
              <a:t>Lowering the barriers to multichannel neural recording</a:t>
            </a:r>
            <a:endParaRPr lang="en-US" dirty="0"/>
          </a:p>
        </p:txBody>
      </p:sp>
      <p:sp>
        <p:nvSpPr>
          <p:cNvPr id="5" name="Text Placeholder 4"/>
          <p:cNvSpPr>
            <a:spLocks noGrp="1"/>
          </p:cNvSpPr>
          <p:nvPr>
            <p:ph type="body" sz="quarter" idx="13"/>
          </p:nvPr>
        </p:nvSpPr>
        <p:spPr/>
        <p:txBody>
          <a:bodyPr/>
          <a:lstStyle/>
          <a:p>
            <a:endParaRPr lang="en-US" dirty="0"/>
          </a:p>
        </p:txBody>
      </p:sp>
      <p:pic>
        <p:nvPicPr>
          <p:cNvPr id="3" name="Picture 2"/>
          <p:cNvPicPr>
            <a:picLocks noChangeAspect="1"/>
          </p:cNvPicPr>
          <p:nvPr/>
        </p:nvPicPr>
        <p:blipFill>
          <a:blip r:embed="rId3"/>
          <a:stretch>
            <a:fillRect/>
          </a:stretch>
        </p:blipFill>
        <p:spPr>
          <a:xfrm>
            <a:off x="4460876" y="1253554"/>
            <a:ext cx="3921849" cy="2119231"/>
          </a:xfrm>
          <a:prstGeom prst="rect">
            <a:avLst/>
          </a:prstGeom>
        </p:spPr>
      </p:pic>
      <p:pic>
        <p:nvPicPr>
          <p:cNvPr id="10" name="Picture 2" descr="C:\Users\jon\Desktop\view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3037" y="5949505"/>
            <a:ext cx="2322513" cy="609659"/>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5"/>
          <p:cNvSpPr txBox="1">
            <a:spLocks/>
          </p:cNvSpPr>
          <p:nvPr/>
        </p:nvSpPr>
        <p:spPr>
          <a:xfrm>
            <a:off x="138699" y="1070733"/>
            <a:ext cx="3223626" cy="5177350"/>
          </a:xfrm>
          <a:prstGeom prst="rect">
            <a:avLst/>
          </a:prstGeom>
        </p:spPr>
        <p:txBody>
          <a:bodyPr anchor="t"/>
          <a:lstStyle>
            <a:lvl1pPr marL="342900" indent="-342900" algn="l" defTabSz="457200" rtl="0" eaLnBrk="1" latinLnBrk="0" hangingPunct="1">
              <a:spcBef>
                <a:spcPct val="20000"/>
              </a:spcBef>
              <a:buFont typeface="Arial"/>
              <a:buChar char="•"/>
              <a:defRPr sz="3200" b="0" i="0" kern="1200">
                <a:solidFill>
                  <a:schemeClr val="tx1"/>
                </a:solidFill>
                <a:latin typeface="Helvetica Neue Light"/>
                <a:ea typeface="+mn-ea"/>
                <a:cs typeface="Helvetica Neue Light"/>
              </a:defRPr>
            </a:lvl1pPr>
            <a:lvl2pPr marL="742950" indent="-285750" algn="l" defTabSz="457200" rtl="0" eaLnBrk="1" latinLnBrk="0" hangingPunct="1">
              <a:spcBef>
                <a:spcPct val="20000"/>
              </a:spcBef>
              <a:buFont typeface="Arial"/>
              <a:buChar char="–"/>
              <a:defRPr sz="2800" b="0" i="0" kern="1200">
                <a:solidFill>
                  <a:schemeClr val="tx1"/>
                </a:solidFill>
                <a:latin typeface="Helvetica Neue Light"/>
                <a:ea typeface="+mn-ea"/>
                <a:cs typeface="Helvetica Neue Light"/>
              </a:defRPr>
            </a:lvl2pPr>
            <a:lvl3pPr marL="1143000" indent="-228600" algn="l" defTabSz="457200" rtl="0" eaLnBrk="1" latinLnBrk="0" hangingPunct="1">
              <a:spcBef>
                <a:spcPct val="20000"/>
              </a:spcBef>
              <a:buFont typeface="Arial"/>
              <a:buChar char="•"/>
              <a:defRPr sz="2400" b="0" i="0" kern="1200">
                <a:solidFill>
                  <a:schemeClr val="tx1"/>
                </a:solidFill>
                <a:latin typeface="Helvetica Neue Light"/>
                <a:ea typeface="+mn-ea"/>
                <a:cs typeface="Helvetica Neue Light"/>
              </a:defRPr>
            </a:lvl3pPr>
            <a:lvl4pPr marL="1600200" indent="-228600" algn="l" defTabSz="457200" rtl="0" eaLnBrk="1" latinLnBrk="0" hangingPunct="1">
              <a:spcBef>
                <a:spcPct val="20000"/>
              </a:spcBef>
              <a:buFont typeface="Arial"/>
              <a:buChar char="–"/>
              <a:defRPr sz="2000" b="0" i="0" kern="1200">
                <a:solidFill>
                  <a:schemeClr val="tx1"/>
                </a:solidFill>
                <a:latin typeface="Helvetica Neue Light"/>
                <a:ea typeface="+mn-ea"/>
                <a:cs typeface="Helvetica Neue Light"/>
              </a:defRPr>
            </a:lvl4pPr>
            <a:lvl5pPr marL="2057400" indent="-228600" algn="l" defTabSz="457200" rtl="0" eaLnBrk="1" latinLnBrk="0" hangingPunct="1">
              <a:spcBef>
                <a:spcPct val="20000"/>
              </a:spcBef>
              <a:buFont typeface="Arial"/>
              <a:buChar char="»"/>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b="1" dirty="0" smtClean="0">
                <a:latin typeface="Arial Unicode MS"/>
                <a:cs typeface="Arial Unicode MS"/>
              </a:rPr>
              <a:t>Cheap</a:t>
            </a:r>
          </a:p>
          <a:p>
            <a:r>
              <a:rPr lang="en-US" sz="2000" dirty="0" smtClean="0">
                <a:latin typeface="Arial Unicode MS"/>
                <a:cs typeface="Arial Unicode MS"/>
              </a:rPr>
              <a:t>~1/10</a:t>
            </a:r>
            <a:r>
              <a:rPr lang="en-US" sz="2000" baseline="30000" dirty="0" smtClean="0">
                <a:latin typeface="Arial Unicode MS"/>
                <a:cs typeface="Arial Unicode MS"/>
              </a:rPr>
              <a:t>th</a:t>
            </a:r>
            <a:r>
              <a:rPr lang="en-US" sz="2000" dirty="0" smtClean="0">
                <a:latin typeface="Arial Unicode MS"/>
                <a:cs typeface="Arial Unicode MS"/>
              </a:rPr>
              <a:t> th</a:t>
            </a:r>
            <a:r>
              <a:rPr lang="en-US" sz="2000" dirty="0" smtClean="0">
                <a:latin typeface="Arial Unicode MS"/>
                <a:cs typeface="Arial Unicode MS"/>
              </a:rPr>
              <a:t>e price of commercial alternative</a:t>
            </a:r>
          </a:p>
          <a:p>
            <a:pPr marL="0" indent="0">
              <a:buNone/>
            </a:pPr>
            <a:r>
              <a:rPr lang="en-US" sz="2000" b="1" dirty="0" smtClean="0">
                <a:latin typeface="Arial Unicode MS"/>
                <a:cs typeface="Arial Unicode MS"/>
              </a:rPr>
              <a:t>Open source</a:t>
            </a:r>
            <a:r>
              <a:rPr lang="en-US" sz="2000" b="1" dirty="0">
                <a:latin typeface="Arial Unicode MS"/>
                <a:cs typeface="Arial Unicode MS"/>
              </a:rPr>
              <a:t> </a:t>
            </a:r>
          </a:p>
          <a:p>
            <a:r>
              <a:rPr lang="en-US" sz="2000" dirty="0" smtClean="0">
                <a:latin typeface="Arial Unicode MS"/>
                <a:cs typeface="Arial Unicode MS"/>
              </a:rPr>
              <a:t>Hardware</a:t>
            </a:r>
          </a:p>
          <a:p>
            <a:r>
              <a:rPr lang="en-US" sz="2000" dirty="0" smtClean="0">
                <a:latin typeface="Arial Unicode MS"/>
                <a:cs typeface="Arial Unicode MS"/>
              </a:rPr>
              <a:t>Software</a:t>
            </a:r>
          </a:p>
          <a:p>
            <a:pPr marL="0" indent="0">
              <a:buNone/>
            </a:pPr>
            <a:r>
              <a:rPr lang="en-US" sz="2000" b="1" dirty="0">
                <a:latin typeface="Arial Unicode MS"/>
                <a:cs typeface="Arial Unicode MS"/>
              </a:rPr>
              <a:t>Extensive </a:t>
            </a:r>
            <a:r>
              <a:rPr lang="en-US" sz="2000" b="1" dirty="0" smtClean="0">
                <a:latin typeface="Arial Unicode MS"/>
                <a:cs typeface="Arial Unicode MS"/>
              </a:rPr>
              <a:t>documentation</a:t>
            </a:r>
          </a:p>
          <a:p>
            <a:r>
              <a:rPr lang="en-US" sz="2000" dirty="0" smtClean="0">
                <a:latin typeface="Arial Unicode MS"/>
                <a:cs typeface="Arial Unicode MS"/>
              </a:rPr>
              <a:t>Website </a:t>
            </a:r>
          </a:p>
          <a:p>
            <a:r>
              <a:rPr lang="en-US" sz="2000" dirty="0" smtClean="0">
                <a:latin typeface="Arial Unicode MS"/>
                <a:cs typeface="Arial Unicode MS"/>
              </a:rPr>
              <a:t>Support forum</a:t>
            </a:r>
            <a:endParaRPr lang="en-US" sz="2000" dirty="0">
              <a:latin typeface="Arial Unicode MS"/>
              <a:cs typeface="Arial Unicode MS"/>
            </a:endParaRPr>
          </a:p>
          <a:p>
            <a:pPr marL="0" indent="0">
              <a:buNone/>
            </a:pPr>
            <a:r>
              <a:rPr lang="en-US" sz="2000" b="1" dirty="0">
                <a:latin typeface="Arial Unicode MS"/>
                <a:cs typeface="Arial Unicode MS"/>
              </a:rPr>
              <a:t>Users</a:t>
            </a:r>
          </a:p>
          <a:p>
            <a:r>
              <a:rPr lang="en-US" sz="2000" dirty="0" smtClean="0">
                <a:latin typeface="Arial Unicode MS"/>
                <a:cs typeface="Arial Unicode MS"/>
              </a:rPr>
              <a:t>Smaller/teaching </a:t>
            </a:r>
            <a:r>
              <a:rPr lang="en-US" sz="2000" dirty="0">
                <a:latin typeface="Arial Unicode MS"/>
                <a:cs typeface="Arial Unicode MS"/>
              </a:rPr>
              <a:t>labs</a:t>
            </a:r>
          </a:p>
          <a:p>
            <a:r>
              <a:rPr lang="en-US" sz="2000" dirty="0">
                <a:latin typeface="Arial Unicode MS"/>
                <a:cs typeface="Arial Unicode MS"/>
              </a:rPr>
              <a:t>Many users outside </a:t>
            </a:r>
            <a:r>
              <a:rPr lang="en-US" sz="2000" dirty="0" smtClean="0">
                <a:latin typeface="Arial Unicode MS"/>
                <a:cs typeface="Arial Unicode MS"/>
              </a:rPr>
              <a:t>the</a:t>
            </a:r>
            <a:r>
              <a:rPr lang="en-US" sz="2000" dirty="0">
                <a:latin typeface="Arial Unicode MS"/>
                <a:cs typeface="Arial Unicode MS"/>
              </a:rPr>
              <a:t> </a:t>
            </a:r>
            <a:r>
              <a:rPr lang="en-US" sz="2000" dirty="0" smtClean="0">
                <a:latin typeface="Arial Unicode MS"/>
                <a:cs typeface="Arial Unicode MS"/>
              </a:rPr>
              <a:t>USA</a:t>
            </a:r>
          </a:p>
        </p:txBody>
      </p:sp>
      <p:pic>
        <p:nvPicPr>
          <p:cNvPr id="4" name="Picture 3"/>
          <p:cNvPicPr>
            <a:picLocks noChangeAspect="1"/>
          </p:cNvPicPr>
          <p:nvPr/>
        </p:nvPicPr>
        <p:blipFill rotWithShape="1">
          <a:blip r:embed="rId5"/>
          <a:srcRect l="406" t="6496" r="-406" b="39168"/>
          <a:stretch/>
        </p:blipFill>
        <p:spPr>
          <a:xfrm>
            <a:off x="4460875" y="3755517"/>
            <a:ext cx="3921849" cy="2001092"/>
          </a:xfrm>
          <a:prstGeom prst="rect">
            <a:avLst/>
          </a:prstGeom>
          <a:ln>
            <a:noFill/>
          </a:ln>
        </p:spPr>
      </p:pic>
    </p:spTree>
    <p:extLst>
      <p:ext uri="{BB962C8B-B14F-4D97-AF65-F5344CB8AC3E}">
        <p14:creationId xmlns:p14="http://schemas.microsoft.com/office/powerpoint/2010/main" val="34793677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120398" y="5870576"/>
            <a:ext cx="4594477" cy="909222"/>
          </a:xfrm>
        </p:spPr>
        <p:txBody>
          <a:bodyPr/>
          <a:lstStyle/>
          <a:p>
            <a:r>
              <a:rPr lang="en-US" b="1" dirty="0" smtClean="0"/>
              <a:t>Silent Barrage Team:</a:t>
            </a:r>
          </a:p>
          <a:p>
            <a:r>
              <a:rPr lang="en-US" dirty="0" smtClean="0"/>
              <a:t>Riley Zeller-Towson, Doug </a:t>
            </a:r>
            <a:r>
              <a:rPr lang="en-US" dirty="0" err="1" smtClean="0"/>
              <a:t>Bakkum</a:t>
            </a:r>
            <a:r>
              <a:rPr lang="en-US" dirty="0" smtClean="0"/>
              <a:t>, Steve M. Potter, Guy </a:t>
            </a:r>
            <a:r>
              <a:rPr lang="en-US" dirty="0"/>
              <a:t>Ben-</a:t>
            </a:r>
            <a:r>
              <a:rPr lang="en-US" dirty="0" err="1"/>
              <a:t>Ary</a:t>
            </a:r>
            <a:r>
              <a:rPr lang="en-US" dirty="0"/>
              <a:t>, Phil </a:t>
            </a:r>
            <a:r>
              <a:rPr lang="en-US" dirty="0" err="1"/>
              <a:t>Gamblen</a:t>
            </a:r>
            <a:r>
              <a:rPr lang="en-US" dirty="0"/>
              <a:t>, Peter Gee, Stephen </a:t>
            </a:r>
            <a:r>
              <a:rPr lang="en-US" dirty="0" err="1"/>
              <a:t>Bobic</a:t>
            </a:r>
            <a:r>
              <a:rPr lang="en-US" dirty="0"/>
              <a:t>, and </a:t>
            </a:r>
            <a:r>
              <a:rPr lang="en-US" dirty="0" smtClean="0"/>
              <a:t>Douglas </a:t>
            </a:r>
            <a:r>
              <a:rPr lang="en-US" dirty="0" err="1" smtClean="0"/>
              <a:t>Swehla</a:t>
            </a:r>
            <a:endParaRPr lang="en-US" dirty="0"/>
          </a:p>
        </p:txBody>
      </p:sp>
      <p:sp>
        <p:nvSpPr>
          <p:cNvPr id="6" name="Text Placeholder 23"/>
          <p:cNvSpPr>
            <a:spLocks noGrp="1"/>
          </p:cNvSpPr>
          <p:nvPr>
            <p:ph type="body" sz="quarter" idx="12"/>
          </p:nvPr>
        </p:nvSpPr>
        <p:spPr/>
        <p:txBody>
          <a:bodyPr/>
          <a:lstStyle/>
          <a:p>
            <a:r>
              <a:rPr lang="en-US" dirty="0" smtClean="0"/>
              <a:t>Neurorighter at the intersection of </a:t>
            </a:r>
            <a:r>
              <a:rPr lang="en-US" dirty="0" smtClean="0">
                <a:solidFill>
                  <a:srgbClr val="FF0000"/>
                </a:solidFill>
              </a:rPr>
              <a:t>Making</a:t>
            </a:r>
            <a:r>
              <a:rPr lang="en-US" dirty="0" smtClean="0"/>
              <a:t>, </a:t>
            </a:r>
            <a:r>
              <a:rPr lang="en-US" dirty="0" smtClean="0">
                <a:solidFill>
                  <a:srgbClr val="FF0000"/>
                </a:solidFill>
              </a:rPr>
              <a:t>Art</a:t>
            </a:r>
            <a:r>
              <a:rPr lang="en-US" dirty="0" smtClean="0"/>
              <a:t>, and </a:t>
            </a:r>
            <a:r>
              <a:rPr lang="en-US" dirty="0" smtClean="0">
                <a:solidFill>
                  <a:srgbClr val="FF0000"/>
                </a:solidFill>
              </a:rPr>
              <a:t>Neuroscience</a:t>
            </a:r>
            <a:r>
              <a:rPr lang="en-US" dirty="0" smtClean="0"/>
              <a:t>!</a:t>
            </a:r>
            <a:endParaRPr lang="en-US" dirty="0"/>
          </a:p>
        </p:txBody>
      </p:sp>
      <p:pic>
        <p:nvPicPr>
          <p:cNvPr id="2050" name="Picture 2" descr="http://www.frontiersin.org/files/Articles/32539/fncir-06-00098-HTML/image_m/fncir-06-00098-g00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725" y="925670"/>
            <a:ext cx="7346950" cy="4781236"/>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25"/>
          <p:cNvSpPr>
            <a:spLocks noGrp="1"/>
          </p:cNvSpPr>
          <p:nvPr>
            <p:ph type="body" sz="quarter" idx="14"/>
          </p:nvPr>
        </p:nvSpPr>
        <p:spPr/>
        <p:txBody>
          <a:bodyPr/>
          <a:lstStyle/>
          <a:p>
            <a:r>
              <a:rPr lang="en-US" b="1" dirty="0">
                <a:cs typeface="Arial" pitchFamily="34" charset="0"/>
              </a:rPr>
              <a:t>http://silentbarrage.com/</a:t>
            </a:r>
            <a:br>
              <a:rPr lang="en-US" b="1" dirty="0">
                <a:cs typeface="Arial" pitchFamily="34" charset="0"/>
              </a:rPr>
            </a:br>
            <a:r>
              <a:rPr lang="en-US" dirty="0">
                <a:cs typeface="Arial" pitchFamily="34" charset="0"/>
              </a:rPr>
              <a:t>[1] </a:t>
            </a:r>
            <a:r>
              <a:rPr lang="en-US" dirty="0"/>
              <a:t>J.P. Newman </a:t>
            </a:r>
            <a:r>
              <a:rPr lang="en-US" i="1" dirty="0"/>
              <a:t>et al.</a:t>
            </a:r>
            <a:r>
              <a:rPr lang="en-US" dirty="0"/>
              <a:t> (2013) </a:t>
            </a:r>
            <a:r>
              <a:rPr lang="en-US" i="1" dirty="0"/>
              <a:t>Front. Neural Circuits</a:t>
            </a:r>
            <a:r>
              <a:rPr lang="en-US" dirty="0"/>
              <a:t>, </a:t>
            </a:r>
            <a:r>
              <a:rPr lang="en-US" i="1" dirty="0"/>
              <a:t>6</a:t>
            </a:r>
            <a:r>
              <a:rPr lang="en-US" dirty="0"/>
              <a:t>(98).</a:t>
            </a:r>
            <a:endParaRPr lang="en-US" dirty="0"/>
          </a:p>
        </p:txBody>
      </p:sp>
      <p:pic>
        <p:nvPicPr>
          <p:cNvPr id="2052" name="Picture 4" descr="http://ofarrellcm.com/wp-content/uploads/2012/09/georgia-tech-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9539" y="2286000"/>
            <a:ext cx="532262" cy="437637"/>
          </a:xfrm>
          <a:prstGeom prst="rect">
            <a:avLst/>
          </a:prstGeom>
          <a:noFill/>
          <a:ln>
            <a:solidFill>
              <a:schemeClr val="dk1"/>
            </a:solidFill>
          </a:ln>
          <a:extLst>
            <a:ext uri="{909E8E84-426E-40DD-AFC4-6F175D3DCCD1}">
              <a14:hiddenFill xmlns:a14="http://schemas.microsoft.com/office/drawing/2010/main">
                <a:solidFill>
                  <a:srgbClr val="FFFFFF"/>
                </a:solidFill>
              </a14:hiddenFill>
            </a:ext>
          </a:extLst>
        </p:spPr>
      </p:pic>
      <p:pic>
        <p:nvPicPr>
          <p:cNvPr id="2054" name="Picture 6" descr="http://old.namoc.org/en/about_NAMOC/History/200601/W020081224578679589625.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7950" y="1718192"/>
            <a:ext cx="1036086" cy="567808"/>
          </a:xfrm>
          <a:prstGeom prst="rect">
            <a:avLst/>
          </a:prstGeom>
          <a:noFill/>
          <a:ln>
            <a:solidFill>
              <a:schemeClr val="dk1"/>
            </a:solidFill>
          </a:ln>
          <a:extLst>
            <a:ext uri="{909E8E84-426E-40DD-AFC4-6F175D3DCCD1}">
              <a14:hiddenFill xmlns:a14="http://schemas.microsoft.com/office/drawing/2010/main">
                <a:solidFill>
                  <a:srgbClr val="FFFFFF"/>
                </a:solidFill>
              </a14:hiddenFill>
            </a:ext>
          </a:extLst>
        </p:spPr>
      </p:pic>
      <p:sp>
        <p:nvSpPr>
          <p:cNvPr id="12" name="Text Placeholder 2"/>
          <p:cNvSpPr txBox="1">
            <a:spLocks/>
          </p:cNvSpPr>
          <p:nvPr/>
        </p:nvSpPr>
        <p:spPr>
          <a:xfrm>
            <a:off x="8064781" y="2339908"/>
            <a:ext cx="929307" cy="329820"/>
          </a:xfrm>
          <a:prstGeom prst="rect">
            <a:avLst/>
          </a:prstGeom>
        </p:spPr>
        <p:txBody>
          <a:bodyPr vert="horz" lIns="91440" tIns="45720" rIns="91440" bIns="45720" rtlCol="0" anchor="b">
            <a:noAutofit/>
          </a:bodyPr>
          <a:lstStyle>
            <a:lvl1pPr marL="0" indent="0" algn="l" defTabSz="457200" rtl="0" eaLnBrk="1" latinLnBrk="0" hangingPunct="1">
              <a:spcBef>
                <a:spcPct val="20000"/>
              </a:spcBef>
              <a:buFont typeface="Arial"/>
              <a:buNone/>
              <a:defRPr sz="1400" b="0" i="0" kern="1200">
                <a:solidFill>
                  <a:schemeClr val="tx1"/>
                </a:solidFill>
                <a:latin typeface="Franklin Gothic Book"/>
                <a:ea typeface="+mn-ea"/>
                <a:cs typeface="Franklin Gothic Book"/>
              </a:defRPr>
            </a:lvl1pPr>
            <a:lvl2pPr marL="457200" indent="0" algn="l" defTabSz="457200" rtl="0" eaLnBrk="1" latinLnBrk="0" hangingPunct="1">
              <a:spcBef>
                <a:spcPct val="20000"/>
              </a:spcBef>
              <a:buFont typeface="Arial"/>
              <a:buNone/>
              <a:defRPr sz="14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Arial"/>
              <a:buNone/>
              <a:defRPr sz="14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Arial"/>
              <a:buNone/>
              <a:defRPr sz="1400" b="0" i="0" kern="1200">
                <a:solidFill>
                  <a:schemeClr val="tx1"/>
                </a:solidFill>
                <a:latin typeface="Helvetica Neue Light"/>
                <a:ea typeface="+mn-ea"/>
                <a:cs typeface="Helvetica Neue Light"/>
              </a:defRPr>
            </a:lvl4pPr>
            <a:lvl5pPr marL="1828800" indent="0" algn="l" defTabSz="457200" rtl="0" eaLnBrk="1" latinLnBrk="0" hangingPunct="1">
              <a:spcBef>
                <a:spcPct val="20000"/>
              </a:spcBef>
              <a:buFont typeface="Arial"/>
              <a:buNone/>
              <a:defRPr sz="14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smtClean="0"/>
              <a:t>NAMOC</a:t>
            </a:r>
            <a:endParaRPr lang="en-US" dirty="0"/>
          </a:p>
        </p:txBody>
      </p:sp>
      <p:sp>
        <p:nvSpPr>
          <p:cNvPr id="13" name="Text Placeholder 2"/>
          <p:cNvSpPr txBox="1">
            <a:spLocks/>
          </p:cNvSpPr>
          <p:nvPr/>
        </p:nvSpPr>
        <p:spPr>
          <a:xfrm>
            <a:off x="3530741" y="2786017"/>
            <a:ext cx="1422119" cy="329820"/>
          </a:xfrm>
          <a:prstGeom prst="rect">
            <a:avLst/>
          </a:prstGeom>
        </p:spPr>
        <p:txBody>
          <a:bodyPr vert="horz" lIns="91440" tIns="45720" rIns="91440" bIns="45720" rtlCol="0" anchor="b">
            <a:noAutofit/>
          </a:bodyPr>
          <a:lstStyle>
            <a:lvl1pPr marL="0" indent="0" algn="l" defTabSz="457200" rtl="0" eaLnBrk="1" latinLnBrk="0" hangingPunct="1">
              <a:spcBef>
                <a:spcPct val="20000"/>
              </a:spcBef>
              <a:buFont typeface="Arial"/>
              <a:buNone/>
              <a:defRPr sz="1400" b="0" i="0" kern="1200">
                <a:solidFill>
                  <a:schemeClr val="tx1"/>
                </a:solidFill>
                <a:latin typeface="Franklin Gothic Book"/>
                <a:ea typeface="+mn-ea"/>
                <a:cs typeface="Franklin Gothic Book"/>
              </a:defRPr>
            </a:lvl1pPr>
            <a:lvl2pPr marL="457200" indent="0" algn="l" defTabSz="457200" rtl="0" eaLnBrk="1" latinLnBrk="0" hangingPunct="1">
              <a:spcBef>
                <a:spcPct val="20000"/>
              </a:spcBef>
              <a:buFont typeface="Arial"/>
              <a:buNone/>
              <a:defRPr sz="14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Arial"/>
              <a:buNone/>
              <a:defRPr sz="14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Arial"/>
              <a:buNone/>
              <a:defRPr sz="1400" b="0" i="0" kern="1200">
                <a:solidFill>
                  <a:schemeClr val="tx1"/>
                </a:solidFill>
                <a:latin typeface="Helvetica Neue Light"/>
                <a:ea typeface="+mn-ea"/>
                <a:cs typeface="Helvetica Neue Light"/>
              </a:defRPr>
            </a:lvl4pPr>
            <a:lvl5pPr marL="1828800" indent="0" algn="l" defTabSz="457200" rtl="0" eaLnBrk="1" latinLnBrk="0" hangingPunct="1">
              <a:spcBef>
                <a:spcPct val="20000"/>
              </a:spcBef>
              <a:buFont typeface="Arial"/>
              <a:buNone/>
              <a:defRPr sz="14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smtClean="0"/>
              <a:t>Georgia Tech</a:t>
            </a:r>
            <a:endParaRPr lang="en-US" dirty="0"/>
          </a:p>
        </p:txBody>
      </p:sp>
      <p:sp>
        <p:nvSpPr>
          <p:cNvPr id="7" name="Rectangle 6"/>
          <p:cNvSpPr/>
          <p:nvPr/>
        </p:nvSpPr>
        <p:spPr>
          <a:xfrm>
            <a:off x="974725" y="925670"/>
            <a:ext cx="257175" cy="20463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p:cNvSpPr/>
          <p:nvPr/>
        </p:nvSpPr>
        <p:spPr>
          <a:xfrm>
            <a:off x="1127125" y="1078070"/>
            <a:ext cx="257175" cy="20463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 15"/>
          <p:cNvSpPr/>
          <p:nvPr/>
        </p:nvSpPr>
        <p:spPr>
          <a:xfrm>
            <a:off x="962025" y="3403758"/>
            <a:ext cx="257175" cy="20463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p:cNvSpPr/>
          <p:nvPr/>
        </p:nvSpPr>
        <p:spPr>
          <a:xfrm>
            <a:off x="4824272" y="3403758"/>
            <a:ext cx="257175" cy="20463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48888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The future of open-source, multichannel systems in neuroscience</a:t>
            </a:r>
            <a:endParaRPr lang="en-US" dirty="0"/>
          </a:p>
        </p:txBody>
      </p:sp>
      <p:sp>
        <p:nvSpPr>
          <p:cNvPr id="3" name="Text Placeholder 2"/>
          <p:cNvSpPr>
            <a:spLocks noGrp="1"/>
          </p:cNvSpPr>
          <p:nvPr>
            <p:ph type="body" sz="quarter" idx="13"/>
          </p:nvPr>
        </p:nvSpPr>
        <p:spPr/>
        <p:txBody>
          <a:bodyPr/>
          <a:lstStyle/>
          <a:p>
            <a:endParaRPr lang="en-US"/>
          </a:p>
        </p:txBody>
      </p:sp>
      <p:sp>
        <p:nvSpPr>
          <p:cNvPr id="4" name="Text Placeholder 3"/>
          <p:cNvSpPr>
            <a:spLocks noGrp="1"/>
          </p:cNvSpPr>
          <p:nvPr>
            <p:ph type="body" sz="quarter" idx="14"/>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2994" y="1224727"/>
            <a:ext cx="6683762" cy="5071048"/>
          </a:xfrm>
          <a:prstGeom prst="rect">
            <a:avLst/>
          </a:prstGeom>
        </p:spPr>
      </p:pic>
    </p:spTree>
    <p:extLst>
      <p:ext uri="{BB962C8B-B14F-4D97-AF65-F5344CB8AC3E}">
        <p14:creationId xmlns:p14="http://schemas.microsoft.com/office/powerpoint/2010/main" val="4233270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59939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Appendix </a:t>
            </a:r>
            <a:r>
              <a:rPr lang="en-US" dirty="0" smtClean="0"/>
              <a:t>A</a:t>
            </a:r>
            <a:endParaRPr lang="en-US" dirty="0"/>
          </a:p>
        </p:txBody>
      </p:sp>
      <p:sp>
        <p:nvSpPr>
          <p:cNvPr id="6" name="Text Placeholder 5"/>
          <p:cNvSpPr>
            <a:spLocks noGrp="1"/>
          </p:cNvSpPr>
          <p:nvPr>
            <p:ph type="subTitle" idx="1"/>
          </p:nvPr>
        </p:nvSpPr>
        <p:spPr/>
        <p:txBody>
          <a:bodyPr/>
          <a:lstStyle/>
          <a:p>
            <a:r>
              <a:rPr lang="en-US" dirty="0" err="1" smtClean="0"/>
              <a:t>Optogenetic</a:t>
            </a:r>
            <a:r>
              <a:rPr lang="en-US" dirty="0" smtClean="0"/>
              <a:t> feedback controller</a:t>
            </a:r>
            <a:endParaRPr lang="en-US" dirty="0"/>
          </a:p>
        </p:txBody>
      </p:sp>
    </p:spTree>
    <p:extLst>
      <p:ext uri="{BB962C8B-B14F-4D97-AF65-F5344CB8AC3E}">
        <p14:creationId xmlns:p14="http://schemas.microsoft.com/office/powerpoint/2010/main" val="30578551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normAutofit/>
          </a:bodyPr>
          <a:lstStyle/>
          <a:p>
            <a:r>
              <a:rPr lang="en-US" dirty="0" smtClean="0"/>
              <a:t>Restoring spiking using </a:t>
            </a:r>
            <a:r>
              <a:rPr lang="en-US" dirty="0" err="1" smtClean="0"/>
              <a:t>optogenetics</a:t>
            </a:r>
            <a:endParaRPr lang="en-US" dirty="0"/>
          </a:p>
        </p:txBody>
      </p:sp>
      <p:sp>
        <p:nvSpPr>
          <p:cNvPr id="2" name="Text Placeholder 1"/>
          <p:cNvSpPr>
            <a:spLocks noGrp="1"/>
          </p:cNvSpPr>
          <p:nvPr>
            <p:ph type="body" sz="quarter" idx="11"/>
          </p:nvPr>
        </p:nvSpPr>
        <p:spPr/>
        <p:txBody>
          <a:bodyPr/>
          <a:lstStyle/>
          <a:p>
            <a:r>
              <a:rPr lang="en-US" dirty="0" smtClean="0"/>
              <a:t>Aim 2a</a:t>
            </a:r>
          </a:p>
          <a:p>
            <a:r>
              <a:rPr lang="en-US" dirty="0" smtClean="0"/>
              <a:t>Approach</a:t>
            </a:r>
            <a:endParaRPr lang="en-US" dirty="0"/>
          </a:p>
        </p:txBody>
      </p:sp>
      <p:sp>
        <p:nvSpPr>
          <p:cNvPr id="4" name="Text Placeholder 3"/>
          <p:cNvSpPr>
            <a:spLocks noGrp="1"/>
          </p:cNvSpPr>
          <p:nvPr>
            <p:ph type="body" sz="quarter" idx="13"/>
          </p:nvPr>
        </p:nvSpPr>
        <p:spPr/>
        <p:txBody>
          <a:bodyPr/>
          <a:lstStyle/>
          <a:p>
            <a:r>
              <a:rPr lang="en-US" dirty="0">
                <a:solidFill>
                  <a:schemeClr val="bg2">
                    <a:lumMod val="75000"/>
                  </a:schemeClr>
                </a:solidFill>
              </a:rPr>
              <a:t>construct: AAV9-hSynapsin-ChR2(H134R)-</a:t>
            </a:r>
            <a:r>
              <a:rPr lang="en-US" dirty="0" err="1" smtClean="0">
                <a:solidFill>
                  <a:schemeClr val="bg2">
                    <a:lumMod val="75000"/>
                  </a:schemeClr>
                </a:solidFill>
              </a:rPr>
              <a:t>eYFP</a:t>
            </a:r>
            <a:endParaRPr lang="en-US" dirty="0" smtClean="0">
              <a:solidFill>
                <a:schemeClr val="bg2">
                  <a:lumMod val="75000"/>
                </a:schemeClr>
              </a:solidFill>
            </a:endParaRPr>
          </a:p>
        </p:txBody>
      </p:sp>
      <p:sp>
        <p:nvSpPr>
          <p:cNvPr id="7" name="Text Placeholder 6"/>
          <p:cNvSpPr>
            <a:spLocks noGrp="1"/>
          </p:cNvSpPr>
          <p:nvPr>
            <p:ph type="body" sz="quarter" idx="14"/>
          </p:nvPr>
        </p:nvSpPr>
        <p:spPr/>
        <p:txBody>
          <a:bodyPr/>
          <a:lstStyle/>
          <a:p>
            <a:endParaRPr lang="en-US" dirty="0">
              <a:solidFill>
                <a:schemeClr val="bg2">
                  <a:lumMod val="75000"/>
                </a:schemeClr>
              </a:solidFill>
            </a:endParaRPr>
          </a:p>
        </p:txBody>
      </p:sp>
      <p:pic>
        <p:nvPicPr>
          <p:cNvPr id="28" name="Picture 27" descr="Wenner_fig3.jpg"/>
          <p:cNvPicPr>
            <a:picLocks noChangeAspect="1"/>
          </p:cNvPicPr>
          <p:nvPr/>
        </p:nvPicPr>
        <p:blipFill rotWithShape="1">
          <a:blip r:embed="rId3">
            <a:extLst>
              <a:ext uri="{28A0092B-C50C-407E-A947-70E740481C1C}">
                <a14:useLocalDpi xmlns:a14="http://schemas.microsoft.com/office/drawing/2010/main" val="0"/>
              </a:ext>
            </a:extLst>
          </a:blip>
          <a:srcRect l="44270" t="11965" r="45524" b="80468"/>
          <a:stretch/>
        </p:blipFill>
        <p:spPr>
          <a:xfrm>
            <a:off x="4683125" y="2281478"/>
            <a:ext cx="2317246" cy="2290732"/>
          </a:xfrm>
          <a:prstGeom prst="rect">
            <a:avLst/>
          </a:prstGeom>
        </p:spPr>
      </p:pic>
      <p:pic>
        <p:nvPicPr>
          <p:cNvPr id="23" name="Picture 22" descr="Wenner_fig3.jpg"/>
          <p:cNvPicPr>
            <a:picLocks noChangeAspect="1"/>
          </p:cNvPicPr>
          <p:nvPr/>
        </p:nvPicPr>
        <p:blipFill rotWithShape="1">
          <a:blip r:embed="rId3">
            <a:extLst>
              <a:ext uri="{28A0092B-C50C-407E-A947-70E740481C1C}">
                <a14:useLocalDpi xmlns:a14="http://schemas.microsoft.com/office/drawing/2010/main" val="0"/>
              </a:ext>
            </a:extLst>
          </a:blip>
          <a:srcRect l="44270" t="4330" r="45524" b="88103"/>
          <a:stretch/>
        </p:blipFill>
        <p:spPr>
          <a:xfrm>
            <a:off x="2143629" y="2281477"/>
            <a:ext cx="2317246" cy="2290733"/>
          </a:xfrm>
          <a:prstGeom prst="rect">
            <a:avLst/>
          </a:prstGeom>
        </p:spPr>
      </p:pic>
      <p:sp>
        <p:nvSpPr>
          <p:cNvPr id="9" name="Rectangle 8"/>
          <p:cNvSpPr/>
          <p:nvPr/>
        </p:nvSpPr>
        <p:spPr>
          <a:xfrm>
            <a:off x="2147924" y="2281478"/>
            <a:ext cx="2297076" cy="2290732"/>
          </a:xfrm>
          <a:prstGeom prst="rect">
            <a:avLst/>
          </a:prstGeom>
          <a:noFill/>
          <a:ln w="1143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699000" y="2281478"/>
            <a:ext cx="2297076" cy="2290732"/>
          </a:xfrm>
          <a:prstGeom prst="rect">
            <a:avLst/>
          </a:prstGeom>
          <a:noFill/>
          <a:ln w="1143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a:off x="1730375" y="2841625"/>
            <a:ext cx="730250" cy="523876"/>
          </a:xfrm>
          <a:prstGeom prst="straightConnector1">
            <a:avLst/>
          </a:prstGeom>
          <a:ln w="28575" cmpd="sng">
            <a:solidFill>
              <a:schemeClr val="bg1"/>
            </a:solidFill>
            <a:headEnd type="none"/>
            <a:tailEnd type="triangle" w="med" len="med"/>
          </a:ln>
          <a:effectLst/>
        </p:spPr>
        <p:style>
          <a:lnRef idx="2">
            <a:schemeClr val="dk1"/>
          </a:lnRef>
          <a:fillRef idx="0">
            <a:schemeClr val="dk1"/>
          </a:fillRef>
          <a:effectRef idx="1">
            <a:schemeClr val="dk1"/>
          </a:effectRef>
          <a:fontRef idx="minor">
            <a:schemeClr val="tx1"/>
          </a:fontRef>
        </p:style>
      </p:cxnSp>
      <p:sp>
        <p:nvSpPr>
          <p:cNvPr id="43" name="Text Placeholder 5"/>
          <p:cNvSpPr txBox="1">
            <a:spLocks/>
          </p:cNvSpPr>
          <p:nvPr/>
        </p:nvSpPr>
        <p:spPr>
          <a:xfrm>
            <a:off x="892437" y="2546529"/>
            <a:ext cx="1393563" cy="324634"/>
          </a:xfrm>
          <a:prstGeom prst="rect">
            <a:avLst/>
          </a:prstGeom>
        </p:spPr>
        <p:txBody>
          <a:bodyPr anchor="t"/>
          <a:lstStyle>
            <a:lvl1pPr marL="342900" indent="-342900" algn="l" defTabSz="457200" rtl="0" eaLnBrk="1" latinLnBrk="0" hangingPunct="1">
              <a:spcBef>
                <a:spcPct val="20000"/>
              </a:spcBef>
              <a:buFont typeface="Arial"/>
              <a:buChar char="•"/>
              <a:defRPr sz="3200" b="0" i="0" kern="1200">
                <a:solidFill>
                  <a:schemeClr val="tx1"/>
                </a:solidFill>
                <a:latin typeface="Helvetica Neue Light"/>
                <a:ea typeface="+mn-ea"/>
                <a:cs typeface="Helvetica Neue Light"/>
              </a:defRPr>
            </a:lvl1pPr>
            <a:lvl2pPr marL="742950" indent="-285750" algn="l" defTabSz="457200" rtl="0" eaLnBrk="1" latinLnBrk="0" hangingPunct="1">
              <a:spcBef>
                <a:spcPct val="20000"/>
              </a:spcBef>
              <a:buFont typeface="Arial"/>
              <a:buChar char="–"/>
              <a:defRPr sz="2800" b="0" i="0" kern="1200">
                <a:solidFill>
                  <a:schemeClr val="tx1"/>
                </a:solidFill>
                <a:latin typeface="Helvetica Neue Light"/>
                <a:ea typeface="+mn-ea"/>
                <a:cs typeface="Helvetica Neue Light"/>
              </a:defRPr>
            </a:lvl2pPr>
            <a:lvl3pPr marL="1143000" indent="-228600" algn="l" defTabSz="457200" rtl="0" eaLnBrk="1" latinLnBrk="0" hangingPunct="1">
              <a:spcBef>
                <a:spcPct val="20000"/>
              </a:spcBef>
              <a:buFont typeface="Arial"/>
              <a:buChar char="•"/>
              <a:defRPr sz="2400" b="0" i="0" kern="1200">
                <a:solidFill>
                  <a:schemeClr val="tx1"/>
                </a:solidFill>
                <a:latin typeface="Helvetica Neue Light"/>
                <a:ea typeface="+mn-ea"/>
                <a:cs typeface="Helvetica Neue Light"/>
              </a:defRPr>
            </a:lvl3pPr>
            <a:lvl4pPr marL="1600200" indent="-228600" algn="l" defTabSz="457200" rtl="0" eaLnBrk="1" latinLnBrk="0" hangingPunct="1">
              <a:spcBef>
                <a:spcPct val="20000"/>
              </a:spcBef>
              <a:buFont typeface="Arial"/>
              <a:buChar char="–"/>
              <a:defRPr sz="2000" b="0" i="0" kern="1200">
                <a:solidFill>
                  <a:schemeClr val="tx1"/>
                </a:solidFill>
                <a:latin typeface="Helvetica Neue Light"/>
                <a:ea typeface="+mn-ea"/>
                <a:cs typeface="Helvetica Neue Light"/>
              </a:defRPr>
            </a:lvl4pPr>
            <a:lvl5pPr marL="2057400" indent="-228600" algn="l" defTabSz="457200" rtl="0" eaLnBrk="1" latinLnBrk="0" hangingPunct="1">
              <a:spcBef>
                <a:spcPct val="20000"/>
              </a:spcBef>
              <a:buFont typeface="Arial"/>
              <a:buChar char="»"/>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400"/>
              </a:spcBef>
              <a:buNone/>
            </a:pPr>
            <a:r>
              <a:rPr lang="en-US" sz="1200" dirty="0" smtClean="0">
                <a:solidFill>
                  <a:schemeClr val="bg1"/>
                </a:solidFill>
                <a:latin typeface="Arial"/>
                <a:cs typeface="Arial"/>
              </a:rPr>
              <a:t>microelectrode</a:t>
            </a:r>
            <a:endParaRPr lang="en-US" sz="1100" dirty="0" smtClean="0">
              <a:solidFill>
                <a:schemeClr val="bg1"/>
              </a:solidFill>
              <a:latin typeface="Arial"/>
              <a:cs typeface="Arial"/>
            </a:endParaRPr>
          </a:p>
        </p:txBody>
      </p:sp>
      <p:sp>
        <p:nvSpPr>
          <p:cNvPr id="14" name="TextBox 13"/>
          <p:cNvSpPr txBox="1"/>
          <p:nvPr/>
        </p:nvSpPr>
        <p:spPr>
          <a:xfrm>
            <a:off x="10191750" y="3524250"/>
            <a:ext cx="184666" cy="369332"/>
          </a:xfrm>
          <a:prstGeom prst="rect">
            <a:avLst/>
          </a:prstGeom>
          <a:noFill/>
        </p:spPr>
        <p:txBody>
          <a:bodyPr wrap="none" rtlCol="0">
            <a:spAutoFit/>
          </a:bodyPr>
          <a:lstStyle/>
          <a:p>
            <a:endParaRPr lang="en-US" dirty="0"/>
          </a:p>
        </p:txBody>
      </p:sp>
      <p:sp>
        <p:nvSpPr>
          <p:cNvPr id="40" name="TextBox 39"/>
          <p:cNvSpPr txBox="1"/>
          <p:nvPr/>
        </p:nvSpPr>
        <p:spPr>
          <a:xfrm>
            <a:off x="4762500" y="4498468"/>
            <a:ext cx="873125" cy="276999"/>
          </a:xfrm>
          <a:prstGeom prst="rect">
            <a:avLst/>
          </a:prstGeom>
          <a:noFill/>
        </p:spPr>
        <p:txBody>
          <a:bodyPr wrap="square" rtlCol="0">
            <a:spAutoFit/>
          </a:bodyPr>
          <a:lstStyle/>
          <a:p>
            <a:pPr algn="ctr"/>
            <a:r>
              <a:rPr lang="en-US" sz="1200" b="1" dirty="0" smtClean="0">
                <a:solidFill>
                  <a:srgbClr val="FFFFFF"/>
                </a:solidFill>
                <a:latin typeface="Arial"/>
                <a:cs typeface="Arial"/>
              </a:rPr>
              <a:t>50 </a:t>
            </a:r>
            <a:r>
              <a:rPr lang="el-GR" sz="1200" b="1" dirty="0" smtClean="0">
                <a:solidFill>
                  <a:srgbClr val="FFFFFF"/>
                </a:solidFill>
                <a:latin typeface="Arial"/>
                <a:cs typeface="Arial"/>
              </a:rPr>
              <a:t>μ</a:t>
            </a:r>
            <a:r>
              <a:rPr lang="en-US" sz="1200" b="1" dirty="0" smtClean="0">
                <a:solidFill>
                  <a:srgbClr val="FFFFFF"/>
                </a:solidFill>
                <a:latin typeface="Arial"/>
                <a:cs typeface="Arial"/>
              </a:rPr>
              <a:t>m</a:t>
            </a:r>
            <a:endParaRPr lang="en-US" sz="1200" b="1" dirty="0">
              <a:solidFill>
                <a:srgbClr val="FFFFFF"/>
              </a:solidFill>
              <a:latin typeface="Arial"/>
              <a:cs typeface="Arial"/>
            </a:endParaRPr>
          </a:p>
        </p:txBody>
      </p:sp>
      <p:sp>
        <p:nvSpPr>
          <p:cNvPr id="24" name="TextBox 23"/>
          <p:cNvSpPr txBox="1"/>
          <p:nvPr/>
        </p:nvSpPr>
        <p:spPr>
          <a:xfrm>
            <a:off x="2270126" y="4498468"/>
            <a:ext cx="793750" cy="276999"/>
          </a:xfrm>
          <a:prstGeom prst="rect">
            <a:avLst/>
          </a:prstGeom>
          <a:noFill/>
        </p:spPr>
        <p:txBody>
          <a:bodyPr wrap="square" rtlCol="0">
            <a:spAutoFit/>
          </a:bodyPr>
          <a:lstStyle/>
          <a:p>
            <a:pPr algn="ctr"/>
            <a:r>
              <a:rPr lang="en-US" sz="1200" b="1" dirty="0" smtClean="0">
                <a:solidFill>
                  <a:srgbClr val="FFFFFF"/>
                </a:solidFill>
                <a:latin typeface="Arial"/>
                <a:cs typeface="Arial"/>
              </a:rPr>
              <a:t>200 </a:t>
            </a:r>
            <a:r>
              <a:rPr lang="el-GR" sz="1200" b="1" dirty="0" smtClean="0">
                <a:solidFill>
                  <a:srgbClr val="FFFFFF"/>
                </a:solidFill>
                <a:latin typeface="Arial"/>
                <a:cs typeface="Arial"/>
              </a:rPr>
              <a:t>μ</a:t>
            </a:r>
            <a:r>
              <a:rPr lang="en-US" sz="1200" b="1" dirty="0" smtClean="0">
                <a:solidFill>
                  <a:srgbClr val="FFFFFF"/>
                </a:solidFill>
                <a:latin typeface="Arial"/>
                <a:cs typeface="Arial"/>
              </a:rPr>
              <a:t>m</a:t>
            </a:r>
            <a:endParaRPr lang="en-US" sz="1200" b="1" dirty="0">
              <a:solidFill>
                <a:srgbClr val="FFFFFF"/>
              </a:solidFill>
              <a:latin typeface="Arial"/>
              <a:cs typeface="Arial"/>
            </a:endParaRPr>
          </a:p>
        </p:txBody>
      </p:sp>
      <p:sp>
        <p:nvSpPr>
          <p:cNvPr id="17" name="Text Placeholder 7"/>
          <p:cNvSpPr txBox="1">
            <a:spLocks/>
          </p:cNvSpPr>
          <p:nvPr/>
        </p:nvSpPr>
        <p:spPr>
          <a:xfrm>
            <a:off x="3051693" y="1373766"/>
            <a:ext cx="3040615" cy="642359"/>
          </a:xfrm>
          <a:prstGeom prst="rect">
            <a:avLst/>
          </a:prstGeom>
        </p:spPr>
        <p:txBody>
          <a:bodyPr vert="horz" lIns="91440" tIns="45720" rIns="91440" bIns="45720" rtlCol="0" anchor="t">
            <a:noAutofit/>
          </a:bodyPr>
          <a:lstStyle>
            <a:lvl1pPr marL="0" indent="0" algn="r" defTabSz="457200" rtl="0" eaLnBrk="1" latinLnBrk="0" hangingPunct="1">
              <a:spcBef>
                <a:spcPct val="20000"/>
              </a:spcBef>
              <a:buFont typeface="Arial"/>
              <a:buNone/>
              <a:defRPr sz="1400" b="0" i="0" kern="1200">
                <a:solidFill>
                  <a:schemeClr val="tx1"/>
                </a:solidFill>
                <a:latin typeface="Helvetica Neue Light"/>
                <a:ea typeface="+mn-ea"/>
                <a:cs typeface="Helvetica Neue Light"/>
              </a:defRPr>
            </a:lvl1pPr>
            <a:lvl2pPr marL="457200" indent="0" algn="l" defTabSz="457200" rtl="0" eaLnBrk="1" latinLnBrk="0" hangingPunct="1">
              <a:spcBef>
                <a:spcPct val="20000"/>
              </a:spcBef>
              <a:buFont typeface="Arial"/>
              <a:buNone/>
              <a:defRPr sz="14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Arial"/>
              <a:buNone/>
              <a:defRPr sz="14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Arial"/>
              <a:buNone/>
              <a:defRPr sz="1400" b="0" i="0" kern="1200">
                <a:solidFill>
                  <a:schemeClr val="tx1"/>
                </a:solidFill>
                <a:latin typeface="Helvetica Neue Light"/>
                <a:ea typeface="+mn-ea"/>
                <a:cs typeface="Helvetica Neue Light"/>
              </a:defRPr>
            </a:lvl4pPr>
            <a:lvl5pPr marL="1828800" indent="0" algn="l" defTabSz="457200" rtl="0" eaLnBrk="1" latinLnBrk="0" hangingPunct="1">
              <a:spcBef>
                <a:spcPct val="20000"/>
              </a:spcBef>
              <a:buFont typeface="Arial"/>
              <a:buNone/>
              <a:defRPr sz="14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600" b="1" dirty="0" smtClean="0">
                <a:solidFill>
                  <a:schemeClr val="bg1">
                    <a:lumMod val="75000"/>
                  </a:schemeClr>
                </a:solidFill>
                <a:latin typeface="Franklin Gothic Medium"/>
                <a:cs typeface="Franklin Gothic Medium"/>
              </a:rPr>
              <a:t>channelrhodopsin-2 (ChR2)</a:t>
            </a:r>
            <a:endParaRPr lang="en-US" sz="1600" dirty="0" smtClean="0">
              <a:solidFill>
                <a:schemeClr val="bg1">
                  <a:lumMod val="75000"/>
                </a:schemeClr>
              </a:solidFill>
              <a:latin typeface="Franklin Gothic Medium"/>
              <a:cs typeface="Franklin Gothic Medium"/>
            </a:endParaRPr>
          </a:p>
        </p:txBody>
      </p:sp>
    </p:spTree>
    <p:extLst>
      <p:ext uri="{BB962C8B-B14F-4D97-AF65-F5344CB8AC3E}">
        <p14:creationId xmlns:p14="http://schemas.microsoft.com/office/powerpoint/2010/main" val="1154084170"/>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39046</TotalTime>
  <Words>396</Words>
  <Application>Microsoft Office PowerPoint</Application>
  <PresentationFormat>On-screen Show (4:3)</PresentationFormat>
  <Paragraphs>72</Paragraphs>
  <Slides>11</Slides>
  <Notes>8</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vt:i4>
      </vt:variant>
    </vt:vector>
  </HeadingPairs>
  <TitlesOfParts>
    <vt:vector size="23" baseType="lpstr">
      <vt:lpstr>Arial Unicode MS</vt:lpstr>
      <vt:lpstr>Arial</vt:lpstr>
      <vt:lpstr>Bell Gothic Std Bold</vt:lpstr>
      <vt:lpstr>Calibri</vt:lpstr>
      <vt:lpstr>CMU Bright Bold Extended</vt:lpstr>
      <vt:lpstr>Franklin Gothic Book</vt:lpstr>
      <vt:lpstr>Franklin Gothic Medium</vt:lpstr>
      <vt:lpstr>Helvetica</vt:lpstr>
      <vt:lpstr>Helvetica Neue</vt:lpstr>
      <vt:lpstr>Helvetica Neue Light</vt:lpstr>
      <vt:lpstr>Helvetica Neue Medium</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 A</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Ming-fai Fong</dc:creator>
  <cp:lastModifiedBy>jon</cp:lastModifiedBy>
  <cp:revision>647</cp:revision>
  <dcterms:created xsi:type="dcterms:W3CDTF">2013-03-18T17:28:05Z</dcterms:created>
  <dcterms:modified xsi:type="dcterms:W3CDTF">2015-05-08T17:29:00Z</dcterms:modified>
</cp:coreProperties>
</file>